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87" r:id="rId1"/>
  </p:sldMasterIdLst>
  <p:notesMasterIdLst>
    <p:notesMasterId r:id="rId52"/>
  </p:notesMasterIdLst>
  <p:handoutMasterIdLst>
    <p:handoutMasterId r:id="rId53"/>
  </p:handoutMasterIdLst>
  <p:sldIdLst>
    <p:sldId id="256" r:id="rId2"/>
    <p:sldId id="287" r:id="rId3"/>
    <p:sldId id="319" r:id="rId4"/>
    <p:sldId id="261" r:id="rId5"/>
    <p:sldId id="290" r:id="rId6"/>
    <p:sldId id="291" r:id="rId7"/>
    <p:sldId id="292" r:id="rId8"/>
    <p:sldId id="257" r:id="rId9"/>
    <p:sldId id="259" r:id="rId10"/>
    <p:sldId id="265" r:id="rId11"/>
    <p:sldId id="266" r:id="rId12"/>
    <p:sldId id="289" r:id="rId13"/>
    <p:sldId id="280" r:id="rId14"/>
    <p:sldId id="281" r:id="rId15"/>
    <p:sldId id="276" r:id="rId16"/>
    <p:sldId id="322" r:id="rId17"/>
    <p:sldId id="327" r:id="rId18"/>
    <p:sldId id="282" r:id="rId19"/>
    <p:sldId id="321" r:id="rId20"/>
    <p:sldId id="283" r:id="rId21"/>
    <p:sldId id="317" r:id="rId22"/>
    <p:sldId id="320" r:id="rId23"/>
    <p:sldId id="284" r:id="rId24"/>
    <p:sldId id="272" r:id="rId25"/>
    <p:sldId id="325" r:id="rId26"/>
    <p:sldId id="308" r:id="rId27"/>
    <p:sldId id="288" r:id="rId28"/>
    <p:sldId id="295" r:id="rId29"/>
    <p:sldId id="298" r:id="rId30"/>
    <p:sldId id="303" r:id="rId31"/>
    <p:sldId id="294" r:id="rId32"/>
    <p:sldId id="296" r:id="rId33"/>
    <p:sldId id="326" r:id="rId34"/>
    <p:sldId id="324" r:id="rId35"/>
    <p:sldId id="285" r:id="rId36"/>
    <p:sldId id="309" r:id="rId37"/>
    <p:sldId id="311" r:id="rId38"/>
    <p:sldId id="313" r:id="rId39"/>
    <p:sldId id="314" r:id="rId40"/>
    <p:sldId id="315" r:id="rId41"/>
    <p:sldId id="318" r:id="rId42"/>
    <p:sldId id="323" r:id="rId43"/>
    <p:sldId id="300" r:id="rId44"/>
    <p:sldId id="301" r:id="rId45"/>
    <p:sldId id="277" r:id="rId46"/>
    <p:sldId id="263" r:id="rId47"/>
    <p:sldId id="275" r:id="rId48"/>
    <p:sldId id="278" r:id="rId49"/>
    <p:sldId id="306" r:id="rId50"/>
    <p:sldId id="305" r:id="rId5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336" y="-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462D0C2-0276-4B5B-A031-1E3189FD59A7}" type="datetimeFigureOut">
              <a:rPr lang="en-US"/>
              <a:pPr>
                <a:defRPr/>
              </a:pPr>
              <a:t>11/5/2014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769239D-9B29-4822-A8A3-00763F0A821D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9CFEF23-BA78-4D6B-8401-F80603A9CC16}" type="datetimeFigureOut">
              <a:rPr lang="en-US"/>
              <a:pPr>
                <a:defRPr/>
              </a:pPr>
              <a:t>11/5/2014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IE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IE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046D8C6-4502-451B-9AB5-BB494ADAC9DC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BE1E0B-84FA-4568-9846-5B7C5075AE96}" type="datetime1">
              <a:rPr lang="en-IE" smtClean="0"/>
              <a:pPr>
                <a:defRPr/>
              </a:pPr>
              <a:t>05/11/2014</a:t>
            </a:fld>
            <a:endParaRPr lang="en-IE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IE" smtClean="0"/>
              <a:t>St Brigid's School</a:t>
            </a:r>
            <a:endParaRPr lang="en-IE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5E91287-EB05-4B6D-AD11-C89A6FE174F4}" type="slidenum">
              <a:rPr lang="en-IE" smtClean="0"/>
              <a:pPr>
                <a:defRPr/>
              </a:pPr>
              <a:t>‹#›</a:t>
            </a:fld>
            <a:endParaRPr lang="en-IE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C7E046-72E7-456C-9F23-173C42FA0F1C}" type="datetime1">
              <a:rPr lang="en-IE" smtClean="0"/>
              <a:pPr>
                <a:defRPr/>
              </a:pPr>
              <a:t>05/11/2014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IE" smtClean="0"/>
              <a:t>St Brigid's School</a:t>
            </a: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686916-8143-403F-A867-E68E3389D02D}" type="slidenum">
              <a:rPr lang="en-IE" smtClean="0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90CE4D-6B2F-48A1-8971-CCB90C76DF9E}" type="datetime1">
              <a:rPr lang="en-IE" smtClean="0"/>
              <a:pPr>
                <a:defRPr/>
              </a:pPr>
              <a:t>05/11/2014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IE" smtClean="0"/>
              <a:t>St Brigid's School</a:t>
            </a: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AD36E1-1C80-4840-84EE-AC9F214634D3}" type="slidenum">
              <a:rPr lang="en-IE" smtClean="0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914400" y="762000"/>
            <a:ext cx="8001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2362200"/>
            <a:ext cx="3924300" cy="1790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91100" y="2362200"/>
            <a:ext cx="3924300" cy="1790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914400" y="4305300"/>
            <a:ext cx="3924300" cy="1790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91100" y="4305300"/>
            <a:ext cx="3924300" cy="1790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4B352B9-4BBD-4FA8-97AD-BEE9BD119AF3}" type="datetime1">
              <a:rPr lang="en-IE"/>
              <a:pPr>
                <a:defRPr/>
              </a:pPr>
              <a:t>05/11/2014</a:t>
            </a:fld>
            <a:endParaRPr lang="en-GB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GB"/>
              <a:t>St Brigid's School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EF0DA5-8598-41E9-BFDC-12D9A154108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B5EE46-1EF1-4CE8-B925-83873ADCB2EE}" type="datetime1">
              <a:rPr lang="en-IE" smtClean="0"/>
              <a:pPr>
                <a:defRPr/>
              </a:pPr>
              <a:t>05/11/2014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IE" smtClean="0"/>
              <a:t>St Brigid's School</a:t>
            </a: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CE2011-B47F-42C4-BF52-69CE08B189F5}" type="slidenum">
              <a:rPr lang="en-IE" smtClean="0"/>
              <a:pPr>
                <a:defRPr/>
              </a:pPr>
              <a:t>‹#›</a:t>
            </a:fld>
            <a:endParaRPr lang="en-IE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BC9F2E-AE84-4D59-B41A-6CAB5FD59AFF}" type="datetime1">
              <a:rPr lang="en-IE" smtClean="0"/>
              <a:pPr>
                <a:defRPr/>
              </a:pPr>
              <a:t>05/11/2014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pPr>
              <a:defRPr/>
            </a:pPr>
            <a:r>
              <a:rPr lang="en-IE" smtClean="0"/>
              <a:t>St Brigid's School</a:t>
            </a:r>
            <a:endParaRPr lang="en-IE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pPr>
              <a:defRPr/>
            </a:pPr>
            <a:fld id="{4C66F888-4890-440D-A684-BB58FAD4CE23}" type="slidenum">
              <a:rPr lang="en-IE" smtClean="0"/>
              <a:pPr>
                <a:defRPr/>
              </a:pPr>
              <a:t>‹#›</a:t>
            </a:fld>
            <a:endParaRPr lang="en-I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38FCE9-B51D-4CE7-B9D8-0D4D2EC078AC}" type="datetime1">
              <a:rPr lang="en-IE" smtClean="0"/>
              <a:pPr>
                <a:defRPr/>
              </a:pPr>
              <a:t>05/11/2014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IE" smtClean="0"/>
              <a:t>St Brigid's School</a:t>
            </a:r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56061D-0FFD-4A23-8DCC-ACA2BFBFFE32}" type="slidenum">
              <a:rPr lang="en-IE" smtClean="0"/>
              <a:pPr>
                <a:defRPr/>
              </a:pPr>
              <a:t>‹#›</a:t>
            </a:fld>
            <a:endParaRPr lang="en-IE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BD5C5EF-5643-4A21-B832-B8076AE669A3}" type="datetime1">
              <a:rPr lang="en-IE" smtClean="0"/>
              <a:pPr>
                <a:defRPr/>
              </a:pPr>
              <a:t>05/11/2014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IE" smtClean="0"/>
              <a:t>St Brigid's School</a:t>
            </a:r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FBB229-6E55-4DF5-B8CB-01EEE972C86A}" type="slidenum">
              <a:rPr lang="en-IE" smtClean="0"/>
              <a:pPr>
                <a:defRPr/>
              </a:pPr>
              <a:t>‹#›</a:t>
            </a:fld>
            <a:endParaRPr lang="en-IE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F0D8EA2-EEC4-4866-9E96-738EE95A0F28}" type="datetime1">
              <a:rPr lang="en-IE" smtClean="0"/>
              <a:pPr>
                <a:defRPr/>
              </a:pPr>
              <a:t>05/11/2014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IE" smtClean="0"/>
              <a:t>St Brigid's School</a:t>
            </a:r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AA474A-E839-4E5C-A0F3-5BA9ABEC1652}" type="slidenum">
              <a:rPr lang="en-IE" smtClean="0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5FA784-E254-4286-8C51-6AA02D8335FE}" type="datetime1">
              <a:rPr lang="en-IE" smtClean="0"/>
              <a:pPr>
                <a:defRPr/>
              </a:pPr>
              <a:t>05/11/2014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IE" smtClean="0"/>
              <a:t>St Brigid's School</a:t>
            </a:r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E64774-8B8D-42A7-B20F-E22C88B86EBF}" type="slidenum">
              <a:rPr lang="en-IE" smtClean="0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651C9C-72CA-427C-A5E8-D08C5FAF7F05}" type="datetime1">
              <a:rPr lang="en-IE" smtClean="0"/>
              <a:pPr>
                <a:defRPr/>
              </a:pPr>
              <a:t>05/11/2014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IE" smtClean="0"/>
              <a:t>St Brigid's School</a:t>
            </a:r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A062A7-DF21-46FC-8555-7D15E9B75C13}" type="slidenum">
              <a:rPr lang="en-IE" smtClean="0"/>
              <a:pPr>
                <a:defRPr/>
              </a:pPr>
              <a:t>‹#›</a:t>
            </a:fld>
            <a:endParaRPr lang="en-IE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F848D6-DFF9-45E4-A824-B6B72FEA0C32}" type="datetime1">
              <a:rPr lang="en-IE" smtClean="0"/>
              <a:pPr>
                <a:defRPr/>
              </a:pPr>
              <a:t>05/11/2014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pPr>
              <a:defRPr/>
            </a:pPr>
            <a:r>
              <a:rPr lang="en-IE" smtClean="0"/>
              <a:t>St Brigid's School</a:t>
            </a:r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pPr>
              <a:defRPr/>
            </a:pPr>
            <a:fld id="{7BF3B9DD-4571-41C4-ACB0-FA38AD35EB86}" type="slidenum">
              <a:rPr lang="en-IE" smtClean="0"/>
              <a:pPr>
                <a:defRPr/>
              </a:pPr>
              <a:t>‹#›</a:t>
            </a:fld>
            <a:endParaRPr lang="en-IE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FB8FBA2-AE49-4236-B842-84B7927B79FC}" type="datetime1">
              <a:rPr lang="en-IE" smtClean="0"/>
              <a:pPr>
                <a:defRPr/>
              </a:pPr>
              <a:t>05/11/2014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IE" smtClean="0"/>
              <a:t>St Brigid's School</a:t>
            </a:r>
            <a:endParaRPr lang="en-IE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635E953E-2BA9-4AFF-ACCC-DBAC08F207AA}" type="slidenum">
              <a:rPr lang="en-IE" smtClean="0"/>
              <a:pPr>
                <a:defRPr/>
              </a:pPr>
              <a:t>‹#›</a:t>
            </a:fld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8" r:id="rId1"/>
    <p:sldLayoutId id="2147483889" r:id="rId2"/>
    <p:sldLayoutId id="2147483890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897" r:id="rId10"/>
    <p:sldLayoutId id="2147483898" r:id="rId11"/>
    <p:sldLayoutId id="2147483899" r:id="rId12"/>
  </p:sldLayoutIdLst>
  <p:transition>
    <p:fade/>
  </p:transition>
  <p:timing>
    <p:tnLst>
      <p:par>
        <p:cTn id="1" dur="indefinite" restart="never" nodeType="tmRoot"/>
      </p:par>
    </p:tnLst>
  </p:timing>
  <p:hf hdr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9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IE" sz="4800" dirty="0" smtClean="0"/>
              <a:t>St Brigid’s School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IE" sz="4800" dirty="0" smtClean="0"/>
              <a:t>Mullingar</a:t>
            </a:r>
          </a:p>
          <a:p>
            <a:pPr fontAlgn="auto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en-IE" sz="4800" dirty="0" smtClean="0"/>
              <a:t>September 2014</a:t>
            </a:r>
          </a:p>
        </p:txBody>
      </p:sp>
      <p:sp>
        <p:nvSpPr>
          <p:cNvPr id="9218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IE" sz="6000" dirty="0" smtClean="0"/>
              <a:t>Acceptable </a:t>
            </a:r>
            <a:r>
              <a:rPr lang="en-IE" sz="6000" dirty="0" smtClean="0"/>
              <a:t>Behaviour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200" y="333375"/>
            <a:ext cx="8229600" cy="1079500"/>
          </a:xfrm>
          <a:solidFill>
            <a:schemeClr val="tx2"/>
          </a:solidFill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IE" sz="6000" dirty="0" smtClean="0">
                <a:solidFill>
                  <a:schemeClr val="bg1"/>
                </a:solidFill>
              </a:rPr>
              <a:t> My Behaviour</a:t>
            </a:r>
          </a:p>
        </p:txBody>
      </p:sp>
      <p:sp>
        <p:nvSpPr>
          <p:cNvPr id="16389" name="Date Placeholder 2"/>
          <p:cNvSpPr>
            <a:spLocks noGrp="1"/>
          </p:cNvSpPr>
          <p:nvPr>
            <p:ph type="dt" sz="half" idx="10"/>
          </p:nvPr>
        </p:nvSpPr>
        <p:spPr bwMode="auto">
          <a:xfrm>
            <a:off x="6143636" y="6215082"/>
            <a:ext cx="2476500" cy="476250"/>
          </a:xfrm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fld id="{EAB5F966-B9FE-4EAF-9568-381CF03FF78E}" type="datetime1">
              <a:rPr lang="en-IE"/>
              <a:pPr/>
              <a:t>05/11/2014</a:t>
            </a:fld>
            <a:endParaRPr lang="en-IE"/>
          </a:p>
        </p:txBody>
      </p:sp>
      <p:sp>
        <p:nvSpPr>
          <p:cNvPr id="16392" name="Footer Placeholder 9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r>
              <a:rPr lang="en-IE"/>
              <a:t>St Brigid's School</a:t>
            </a:r>
          </a:p>
        </p:txBody>
      </p:sp>
      <p:sp>
        <p:nvSpPr>
          <p:cNvPr id="16391" name="Slide Number Placeholder 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6116F11-8664-41CE-8592-C55F429D64CD}" type="slidenum">
              <a:rPr lang="en-IE"/>
              <a:pPr/>
              <a:t>10</a:t>
            </a:fld>
            <a:endParaRPr lang="en-IE"/>
          </a:p>
        </p:txBody>
      </p:sp>
      <p:sp>
        <p:nvSpPr>
          <p:cNvPr id="15363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IE" sz="3600" dirty="0" smtClean="0"/>
              <a:t>You can choose your behaviour </a:t>
            </a:r>
          </a:p>
          <a:p>
            <a:pPr marL="521208" lvl="1" fontAlgn="auto">
              <a:spcAft>
                <a:spcPts val="0"/>
              </a:spcAft>
              <a:buClr>
                <a:schemeClr val="accent4"/>
              </a:buClr>
              <a:buFont typeface="Wingdings 2" pitchFamily="18" charset="2"/>
              <a:buNone/>
              <a:defRPr/>
            </a:pPr>
            <a:r>
              <a:rPr lang="en-IE" sz="3600" dirty="0" smtClean="0">
                <a:solidFill>
                  <a:srgbClr val="FF0000"/>
                </a:solidFill>
              </a:rPr>
              <a:t>	Choosing the correct behaviour at the correct time in the correct way is important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endParaRPr lang="en-IE" dirty="0" smtClean="0"/>
          </a:p>
        </p:txBody>
      </p:sp>
      <p:pic>
        <p:nvPicPr>
          <p:cNvPr id="16388" name="Picture 7" descr="C:\Documents and Settings\User\Desktop\St brigid's 2011\My Docs\other computer applications\My Pictures\untitled 2.bmp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5000629" y="1785927"/>
            <a:ext cx="3643338" cy="3929090"/>
          </a:xfrm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395288" y="476250"/>
            <a:ext cx="829151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>
            <a:normAutofit fontScale="900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IE" sz="6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57200" y="333375"/>
            <a:ext cx="8229600" cy="1079500"/>
          </a:xfrm>
          <a:solidFill>
            <a:schemeClr val="tx2"/>
          </a:solidFill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IE" sz="6000" dirty="0" smtClean="0"/>
              <a:t>What can you do?</a:t>
            </a:r>
          </a:p>
        </p:txBody>
      </p:sp>
      <p:sp>
        <p:nvSpPr>
          <p:cNvPr id="17413" name="Date Placeholder 2"/>
          <p:cNvSpPr>
            <a:spLocks noGrp="1"/>
          </p:cNvSpPr>
          <p:nvPr>
            <p:ph type="dt" sz="half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fld id="{B00BCCCA-F1E5-4134-89EF-EE111961870C}" type="datetime1">
              <a:rPr lang="en-IE"/>
              <a:pPr/>
              <a:t>05/11/2014</a:t>
            </a:fld>
            <a:endParaRPr lang="en-IE"/>
          </a:p>
        </p:txBody>
      </p:sp>
      <p:sp>
        <p:nvSpPr>
          <p:cNvPr id="17415" name="Footer Placeholder 8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r>
              <a:rPr lang="en-IE"/>
              <a:t>St Brigid's School</a:t>
            </a:r>
          </a:p>
        </p:txBody>
      </p:sp>
      <p:sp>
        <p:nvSpPr>
          <p:cNvPr id="17414" name="Slide Number Placeholder 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56D0110-68A4-4BAE-89E4-38895A8B259F}" type="slidenum">
              <a:rPr lang="en-IE"/>
              <a:pPr/>
              <a:t>11</a:t>
            </a:fld>
            <a:endParaRPr lang="en-IE"/>
          </a:p>
        </p:txBody>
      </p:sp>
      <p:sp>
        <p:nvSpPr>
          <p:cNvPr id="17411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IE" dirty="0" smtClean="0"/>
          </a:p>
          <a:p>
            <a:r>
              <a:rPr lang="en-IE" sz="4400" dirty="0" smtClean="0"/>
              <a:t>If you get angry it can...</a:t>
            </a:r>
            <a:r>
              <a:rPr lang="en-IE" sz="3600" dirty="0" smtClean="0">
                <a:solidFill>
                  <a:srgbClr val="FF0000"/>
                </a:solidFill>
              </a:rPr>
              <a:t>make things worse</a:t>
            </a:r>
          </a:p>
          <a:p>
            <a:endParaRPr lang="en-IE" dirty="0" smtClean="0"/>
          </a:p>
        </p:txBody>
      </p:sp>
      <p:pic>
        <p:nvPicPr>
          <p:cNvPr id="17412" name="Picture 7" descr="C:\Documents and Settings\User\Desktop\St brigid's 2011\My Docs\other computer applications\My Pictures\imagesCA8JDR5F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43438" y="1857364"/>
            <a:ext cx="3813178" cy="3671887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5" name="Title 1"/>
          <p:cNvSpPr>
            <a:spLocks noGrp="1"/>
          </p:cNvSpPr>
          <p:nvPr>
            <p:ph type="title"/>
          </p:nvPr>
        </p:nvSpPr>
        <p:spPr>
          <a:xfrm>
            <a:off x="500034" y="785794"/>
            <a:ext cx="8229600" cy="10795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IE" sz="6000" dirty="0" smtClean="0"/>
              <a:t/>
            </a:r>
            <a:br>
              <a:rPr lang="en-IE" sz="6000" dirty="0" smtClean="0"/>
            </a:br>
            <a:r>
              <a:rPr lang="en-IE" sz="6000" dirty="0" smtClean="0"/>
              <a:t/>
            </a:r>
            <a:br>
              <a:rPr lang="en-IE" sz="6000" dirty="0" smtClean="0"/>
            </a:br>
            <a:r>
              <a:rPr lang="en-IE" sz="6000" dirty="0" smtClean="0"/>
              <a:t/>
            </a:r>
            <a:br>
              <a:rPr lang="en-IE" sz="6000" dirty="0" smtClean="0"/>
            </a:br>
            <a:r>
              <a:rPr lang="en-IE" sz="6000" dirty="0" smtClean="0"/>
              <a:t/>
            </a:r>
            <a:br>
              <a:rPr lang="en-IE" sz="6000" dirty="0" smtClean="0"/>
            </a:br>
            <a:endParaRPr lang="en-IE" sz="6000" dirty="0" smtClean="0"/>
          </a:p>
        </p:txBody>
      </p:sp>
      <p:sp>
        <p:nvSpPr>
          <p:cNvPr id="18436" name="Date Placeholder 3"/>
          <p:cNvSpPr>
            <a:spLocks noGrp="1"/>
          </p:cNvSpPr>
          <p:nvPr>
            <p:ph type="dt" sz="half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fld id="{CBEB9C87-EC2B-4008-A492-3F040883D44C}" type="datetime1">
              <a:rPr lang="en-IE"/>
              <a:pPr/>
              <a:t>05/11/2014</a:t>
            </a:fld>
            <a:endParaRPr lang="en-IE"/>
          </a:p>
        </p:txBody>
      </p:sp>
      <p:sp>
        <p:nvSpPr>
          <p:cNvPr id="18440" name="Footer Placeholder 10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r>
              <a:rPr lang="en-IE"/>
              <a:t>St Brigid's School</a:t>
            </a:r>
          </a:p>
        </p:txBody>
      </p:sp>
      <p:sp>
        <p:nvSpPr>
          <p:cNvPr id="18439" name="Slide Number Placeholder 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18D5D5A-E66D-48DB-A069-1ED0600B96E4}" type="slidenum">
              <a:rPr lang="en-IE"/>
              <a:pPr/>
              <a:t>12</a:t>
            </a:fld>
            <a:endParaRPr lang="en-IE"/>
          </a:p>
        </p:txBody>
      </p:sp>
      <p:sp>
        <p:nvSpPr>
          <p:cNvPr id="18435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773238"/>
            <a:ext cx="8229600" cy="4551362"/>
          </a:xfrm>
        </p:spPr>
        <p:txBody>
          <a:bodyPr/>
          <a:lstStyle/>
          <a:p>
            <a:r>
              <a:rPr lang="en-IE" sz="4000" dirty="0" smtClean="0"/>
              <a:t>You have a choice</a:t>
            </a:r>
          </a:p>
          <a:p>
            <a:r>
              <a:rPr lang="en-IE" sz="4000" dirty="0" smtClean="0"/>
              <a:t>If you can talk ... </a:t>
            </a:r>
            <a:r>
              <a:rPr lang="en-IE" sz="4000" dirty="0" smtClean="0">
                <a:solidFill>
                  <a:srgbClr val="FF0000"/>
                </a:solidFill>
              </a:rPr>
              <a:t>it can make things better</a:t>
            </a:r>
          </a:p>
          <a:p>
            <a:endParaRPr lang="en-IE" sz="2800" dirty="0" smtClean="0">
              <a:solidFill>
                <a:srgbClr val="FF0000"/>
              </a:solidFill>
            </a:endParaRPr>
          </a:p>
          <a:p>
            <a:endParaRPr lang="en-IE" dirty="0" smtClean="0"/>
          </a:p>
        </p:txBody>
      </p:sp>
      <p:pic>
        <p:nvPicPr>
          <p:cNvPr id="18437" name="Picture 4" descr="C:\Documents and Settings\User\Desktop\St brigid's 2011\My Docs\other computer applications\My Pictures\imagesCA0DJ44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75" y="3644900"/>
            <a:ext cx="5018088" cy="257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1"/>
          <p:cNvSpPr txBox="1">
            <a:spLocks/>
          </p:cNvSpPr>
          <p:nvPr/>
        </p:nvSpPr>
        <p:spPr bwMode="auto">
          <a:xfrm>
            <a:off x="457200" y="333375"/>
            <a:ext cx="8229600" cy="10795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>
              <a:defRPr/>
            </a:pPr>
            <a:r>
              <a:rPr lang="en-IE" sz="60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What </a:t>
            </a:r>
            <a:r>
              <a:rPr lang="en-IE" sz="60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can you do?</a:t>
            </a:r>
          </a:p>
        </p:txBody>
      </p: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title" sz="quarter"/>
          </p:nvPr>
        </p:nvSpPr>
        <p:spPr>
          <a:xfrm>
            <a:off x="914400" y="1214422"/>
            <a:ext cx="8001000" cy="690578"/>
          </a:xfrm>
        </p:spPr>
        <p:txBody>
          <a:bodyPr>
            <a:normAutofit fontScale="90000"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en-GB" sz="4000" dirty="0" smtClean="0">
                <a:solidFill>
                  <a:srgbClr val="000000"/>
                </a:solidFill>
                <a:latin typeface="Tahoma" pitchFamily="34" charset="0"/>
              </a:rPr>
              <a:t>In </a:t>
            </a:r>
            <a:r>
              <a:rPr lang="en-IE" sz="4000" dirty="0" smtClean="0">
                <a:solidFill>
                  <a:srgbClr val="000000"/>
                </a:solidFill>
                <a:latin typeface="Tahoma" pitchFamily="34" charset="0"/>
              </a:rPr>
              <a:t>St Brigid’s School</a:t>
            </a:r>
            <a:endParaRPr lang="en-GB" sz="4000" dirty="0" smtClean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9459" name="Rectangle 4"/>
          <p:cNvSpPr>
            <a:spLocks noGrp="1" noChangeArrowheads="1"/>
          </p:cNvSpPr>
          <p:nvPr>
            <p:ph sz="quarter" idx="1"/>
          </p:nvPr>
        </p:nvSpPr>
        <p:spPr>
          <a:solidFill>
            <a:srgbClr val="92D050"/>
          </a:solidFill>
        </p:spPr>
        <p:txBody>
          <a:bodyPr/>
          <a:lstStyle/>
          <a:p>
            <a:pPr algn="ctr">
              <a:buFont typeface="Wingdings" pitchFamily="2" charset="2"/>
              <a:buNone/>
            </a:pPr>
            <a:endParaRPr lang="en-GB" sz="4000" smtClean="0">
              <a:solidFill>
                <a:srgbClr val="000000"/>
              </a:solidFill>
              <a:latin typeface="Tahoma" pitchFamily="34" charset="0"/>
            </a:endParaRPr>
          </a:p>
          <a:p>
            <a:pPr algn="ctr">
              <a:buFont typeface="Wingdings" pitchFamily="2" charset="2"/>
              <a:buNone/>
            </a:pPr>
            <a:r>
              <a:rPr lang="en-GB" sz="4000" smtClean="0">
                <a:solidFill>
                  <a:srgbClr val="000000"/>
                </a:solidFill>
                <a:latin typeface="Tahoma" pitchFamily="34" charset="0"/>
              </a:rPr>
              <a:t>SAFETY</a:t>
            </a:r>
            <a:endParaRPr lang="en-IE" sz="4000" smtClean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9460" name="Rectangle 5"/>
          <p:cNvSpPr>
            <a:spLocks noGrp="1" noChangeArrowheads="1"/>
          </p:cNvSpPr>
          <p:nvPr>
            <p:ph sz="quarter" idx="2"/>
          </p:nvPr>
        </p:nvSpPr>
        <p:spPr>
          <a:solidFill>
            <a:srgbClr val="0033CC"/>
          </a:solidFill>
        </p:spPr>
        <p:txBody>
          <a:bodyPr/>
          <a:lstStyle/>
          <a:p>
            <a:pPr algn="ctr">
              <a:buFont typeface="Wingdings" pitchFamily="2" charset="2"/>
              <a:buNone/>
            </a:pPr>
            <a:endParaRPr lang="en-GB" sz="4000" smtClean="0">
              <a:solidFill>
                <a:schemeClr val="bg1"/>
              </a:solidFill>
              <a:latin typeface="Tahoma" pitchFamily="34" charset="0"/>
            </a:endParaRPr>
          </a:p>
          <a:p>
            <a:pPr algn="ctr">
              <a:buFont typeface="Wingdings" pitchFamily="2" charset="2"/>
              <a:buNone/>
            </a:pPr>
            <a:r>
              <a:rPr lang="en-GB" sz="4000" smtClean="0">
                <a:solidFill>
                  <a:schemeClr val="bg1"/>
                </a:solidFill>
                <a:latin typeface="Tahoma" pitchFamily="34" charset="0"/>
              </a:rPr>
              <a:t>LEARNING</a:t>
            </a:r>
            <a:endParaRPr lang="en-IE" sz="4000" smtClean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19461" name="Rectangle 6"/>
          <p:cNvSpPr>
            <a:spLocks noGrp="1" noChangeArrowheads="1"/>
          </p:cNvSpPr>
          <p:nvPr>
            <p:ph sz="quarter" idx="3"/>
          </p:nvPr>
        </p:nvSpPr>
        <p:spPr>
          <a:solidFill>
            <a:srgbClr val="FFFF00"/>
          </a:solidFill>
        </p:spPr>
        <p:txBody>
          <a:bodyPr/>
          <a:lstStyle/>
          <a:p>
            <a:pPr algn="ctr">
              <a:buFont typeface="Wingdings" pitchFamily="2" charset="2"/>
              <a:buNone/>
            </a:pPr>
            <a:endParaRPr lang="en-GB" smtClean="0">
              <a:solidFill>
                <a:srgbClr val="000000"/>
              </a:solidFill>
              <a:latin typeface="Tahoma" pitchFamily="34" charset="0"/>
            </a:endParaRPr>
          </a:p>
          <a:p>
            <a:pPr algn="ctr">
              <a:buFont typeface="Wingdings" pitchFamily="2" charset="2"/>
              <a:buNone/>
            </a:pPr>
            <a:r>
              <a:rPr lang="en-GB" smtClean="0">
                <a:solidFill>
                  <a:srgbClr val="000000"/>
                </a:solidFill>
                <a:latin typeface="Tahoma" pitchFamily="34" charset="0"/>
              </a:rPr>
              <a:t>COMMUNICATION</a:t>
            </a:r>
            <a:endParaRPr lang="en-GB" sz="2000" smtClean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9462" name="Rectangle 7"/>
          <p:cNvSpPr>
            <a:spLocks noGrp="1" noChangeArrowheads="1"/>
          </p:cNvSpPr>
          <p:nvPr>
            <p:ph sz="quarter" idx="4"/>
          </p:nvPr>
        </p:nvSpPr>
        <p:spPr/>
        <p:txBody>
          <a:bodyPr/>
          <a:lstStyle/>
          <a:p>
            <a:pPr algn="ctr">
              <a:buFont typeface="Wingdings" pitchFamily="2" charset="2"/>
              <a:buNone/>
            </a:pPr>
            <a:endParaRPr lang="en-IE" sz="2000" smtClean="0">
              <a:solidFill>
                <a:srgbClr val="000000"/>
              </a:solidFill>
              <a:latin typeface="Tahoma" pitchFamily="34" charset="0"/>
            </a:endParaRPr>
          </a:p>
          <a:p>
            <a:pPr algn="ctr">
              <a:buFont typeface="Wingdings" pitchFamily="2" charset="2"/>
              <a:buNone/>
            </a:pPr>
            <a:endParaRPr lang="en-GB" sz="2000" smtClean="0">
              <a:solidFill>
                <a:srgbClr val="000000"/>
              </a:solidFill>
              <a:latin typeface="Tahoma" pitchFamily="34" charset="0"/>
            </a:endParaRPr>
          </a:p>
          <a:p>
            <a:endParaRPr lang="en-GB" sz="2000" smtClean="0"/>
          </a:p>
        </p:txBody>
      </p:sp>
      <p:sp>
        <p:nvSpPr>
          <p:cNvPr id="19470" name="Date Placeholder 10"/>
          <p:cNvSpPr>
            <a:spLocks noGrp="1"/>
          </p:cNvSpPr>
          <p:nvPr>
            <p:ph type="dt" sz="half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fld id="{7749CE81-4C6F-41D0-B00A-99980221F73F}" type="datetime1">
              <a:rPr lang="en-IE"/>
              <a:pPr/>
              <a:t>05/11/2014</a:t>
            </a:fld>
            <a:endParaRPr lang="en-GB"/>
          </a:p>
        </p:txBody>
      </p:sp>
      <p:sp>
        <p:nvSpPr>
          <p:cNvPr id="19472" name="Footer Placeholder 1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r>
              <a:rPr lang="en-GB"/>
              <a:t>St Brigid's School</a:t>
            </a:r>
          </a:p>
        </p:txBody>
      </p:sp>
      <p:sp>
        <p:nvSpPr>
          <p:cNvPr id="19471" name="Slide Number Placeholder 1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35923B2-C75A-459C-9B32-ED8ADA511DB8}" type="slidenum">
              <a:rPr lang="en-GB" smtClean="0"/>
              <a:pPr/>
              <a:t>13</a:t>
            </a:fld>
            <a:endParaRPr lang="en-GB" smtClean="0"/>
          </a:p>
        </p:txBody>
      </p:sp>
      <p:sp>
        <p:nvSpPr>
          <p:cNvPr id="19463" name="Rectangle 8"/>
          <p:cNvSpPr>
            <a:spLocks noChangeArrowheads="1"/>
          </p:cNvSpPr>
          <p:nvPr/>
        </p:nvSpPr>
        <p:spPr bwMode="auto">
          <a:xfrm>
            <a:off x="571472" y="260351"/>
            <a:ext cx="8072494" cy="646331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  <a:latin typeface="Tahoma-Bold"/>
              </a:rPr>
              <a:t>Four Rules for </a:t>
            </a:r>
            <a:r>
              <a:rPr lang="en-GB" sz="3600" dirty="0" smtClean="0">
                <a:solidFill>
                  <a:schemeClr val="bg1"/>
                </a:solidFill>
                <a:latin typeface="Tahoma-Bold"/>
              </a:rPr>
              <a:t>everyone</a:t>
            </a:r>
            <a:endParaRPr lang="en-GB" sz="3600" dirty="0">
              <a:solidFill>
                <a:schemeClr val="bg1"/>
              </a:solidFill>
              <a:latin typeface="Tahoma-Bold"/>
            </a:endParaRPr>
          </a:p>
        </p:txBody>
      </p:sp>
      <p:graphicFrame>
        <p:nvGraphicFramePr>
          <p:cNvPr id="2069" name="Group 21"/>
          <p:cNvGraphicFramePr>
            <a:graphicFrameLocks noGrp="1"/>
          </p:cNvGraphicFramePr>
          <p:nvPr/>
        </p:nvGraphicFramePr>
        <p:xfrm>
          <a:off x="5072063" y="4429125"/>
          <a:ext cx="3714777" cy="1728192"/>
        </p:xfrm>
        <a:graphic>
          <a:graphicData uri="http://schemas.openxmlformats.org/drawingml/2006/table">
            <a:tbl>
              <a:tblPr/>
              <a:tblGrid>
                <a:gridCol w="3714777"/>
              </a:tblGrid>
              <a:tr h="17281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IE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RESPECT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ashDot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Dot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Dot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Dot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1"/>
          <p:cNvSpPr>
            <a:spLocks noGrp="1"/>
          </p:cNvSpPr>
          <p:nvPr>
            <p:ph type="title"/>
          </p:nvPr>
        </p:nvSpPr>
        <p:spPr>
          <a:solidFill>
            <a:schemeClr val="tx2"/>
          </a:solidFill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IE" dirty="0" smtClean="0">
                <a:solidFill>
                  <a:schemeClr val="bg1"/>
                </a:solidFill>
              </a:rPr>
              <a:t>SAFETY RULE        </a:t>
            </a:r>
            <a:r>
              <a:rPr lang="en-IE" dirty="0" smtClean="0">
                <a:solidFill>
                  <a:srgbClr val="92D050"/>
                </a:solidFill>
              </a:rPr>
              <a:t> GREEN</a:t>
            </a:r>
          </a:p>
        </p:txBody>
      </p:sp>
      <p:sp>
        <p:nvSpPr>
          <p:cNvPr id="20484" name="Date Placeholder 3"/>
          <p:cNvSpPr>
            <a:spLocks noGrp="1"/>
          </p:cNvSpPr>
          <p:nvPr>
            <p:ph type="dt" sz="half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fld id="{D109A918-9B43-4EE3-96C0-8B2449A706FC}" type="datetime1">
              <a:rPr lang="en-IE"/>
              <a:pPr/>
              <a:t>05/11/2014</a:t>
            </a:fld>
            <a:endParaRPr lang="en-IE"/>
          </a:p>
        </p:txBody>
      </p:sp>
      <p:sp>
        <p:nvSpPr>
          <p:cNvPr id="20486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r>
              <a:rPr lang="en-IE"/>
              <a:t>St Brigid's School</a:t>
            </a:r>
          </a:p>
        </p:txBody>
      </p:sp>
      <p:sp>
        <p:nvSpPr>
          <p:cNvPr id="20485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6F45876-4E70-4E73-9441-CB0EC308C177}" type="slidenum">
              <a:rPr lang="en-IE"/>
              <a:pPr/>
              <a:t>14</a:t>
            </a:fld>
            <a:endParaRPr lang="en-IE"/>
          </a:p>
        </p:txBody>
      </p:sp>
      <p:sp>
        <p:nvSpPr>
          <p:cNvPr id="20483" name="Content Placeholder 12"/>
          <p:cNvSpPr>
            <a:spLocks noGrp="1"/>
          </p:cNvSpPr>
          <p:nvPr>
            <p:ph sz="quarter" idx="1"/>
          </p:nvPr>
        </p:nvSpPr>
        <p:spPr>
          <a:solidFill>
            <a:srgbClr val="92D050"/>
          </a:solidFill>
        </p:spPr>
        <p:txBody>
          <a:bodyPr/>
          <a:lstStyle/>
          <a:p>
            <a:endParaRPr lang="en-IE" sz="4000" dirty="0" smtClean="0"/>
          </a:p>
          <a:p>
            <a:r>
              <a:rPr lang="en-IE" sz="4000" dirty="0" smtClean="0"/>
              <a:t>In St Brigid’s School, we all have the </a:t>
            </a:r>
            <a:r>
              <a:rPr lang="en-IE" sz="4000" b="1" dirty="0" smtClean="0"/>
              <a:t>right</a:t>
            </a:r>
            <a:r>
              <a:rPr lang="en-IE" sz="4000" dirty="0" smtClean="0"/>
              <a:t> to feel safe.</a:t>
            </a:r>
          </a:p>
          <a:p>
            <a:r>
              <a:rPr lang="en-IE" sz="4000" dirty="0" smtClean="0"/>
              <a:t>We all have the </a:t>
            </a:r>
            <a:r>
              <a:rPr lang="en-IE" sz="4000" b="1" dirty="0" smtClean="0"/>
              <a:t>responsibility</a:t>
            </a:r>
            <a:r>
              <a:rPr lang="en-IE" sz="4000" dirty="0" smtClean="0"/>
              <a:t> to ensure that everyone feels safe</a:t>
            </a:r>
          </a:p>
        </p:txBody>
      </p:sp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solidFill>
            <a:schemeClr val="accent6"/>
          </a:solidFill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IE" dirty="0" smtClean="0"/>
              <a:t> </a:t>
            </a:r>
            <a:r>
              <a:rPr lang="en-IE" sz="6000" dirty="0" smtClean="0"/>
              <a:t>In School </a:t>
            </a:r>
          </a:p>
        </p:txBody>
      </p:sp>
      <p:sp>
        <p:nvSpPr>
          <p:cNvPr id="21508" name="Date Placeholder 2"/>
          <p:cNvSpPr>
            <a:spLocks noGrp="1"/>
          </p:cNvSpPr>
          <p:nvPr>
            <p:ph type="dt" sz="half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fld id="{3690D7C7-695C-4333-B745-1E36D61F0657}" type="datetime1">
              <a:rPr lang="en-IE"/>
              <a:pPr/>
              <a:t>05/11/2014</a:t>
            </a:fld>
            <a:endParaRPr lang="en-IE"/>
          </a:p>
        </p:txBody>
      </p:sp>
      <p:sp>
        <p:nvSpPr>
          <p:cNvPr id="21511" name="Footer Placeholder 8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r>
              <a:rPr lang="en-IE"/>
              <a:t>St Brigid's School</a:t>
            </a:r>
          </a:p>
        </p:txBody>
      </p:sp>
      <p:sp>
        <p:nvSpPr>
          <p:cNvPr id="21510" name="Slide Number Placeholder 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88839C7-5784-42F0-AEAB-BA5E2971E4A1}" type="slidenum">
              <a:rPr lang="en-IE"/>
              <a:pPr/>
              <a:t>15</a:t>
            </a:fld>
            <a:endParaRPr lang="en-IE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IE" sz="4400" i="1" dirty="0" smtClean="0"/>
              <a:t>		Listen to the staff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"/>
              <a:defRPr/>
            </a:pPr>
            <a:r>
              <a:rPr lang="en-IE" sz="4400" i="1" dirty="0" smtClean="0"/>
              <a:t> Stop Think Do</a:t>
            </a:r>
          </a:p>
          <a:p>
            <a:pPr marL="641033" lvl="1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IE" sz="4200" dirty="0" smtClean="0">
                <a:solidFill>
                  <a:schemeClr val="tx1">
                    <a:tint val="85000"/>
                  </a:schemeClr>
                </a:solidFill>
              </a:rPr>
              <a:t>Class rules </a:t>
            </a:r>
          </a:p>
          <a:p>
            <a:pPr marL="1188720" lvl="3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IE" sz="3800" dirty="0" smtClean="0">
                <a:solidFill>
                  <a:schemeClr val="tx1">
                    <a:tint val="85000"/>
                  </a:schemeClr>
                </a:solidFill>
              </a:rPr>
              <a:t>What are your class rules?</a:t>
            </a:r>
          </a:p>
          <a:p>
            <a:pPr marL="641033" lvl="1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IE" sz="4200" dirty="0" smtClean="0">
                <a:solidFill>
                  <a:schemeClr val="tx1">
                    <a:tint val="85000"/>
                  </a:schemeClr>
                </a:solidFill>
              </a:rPr>
              <a:t>Playground rules</a:t>
            </a:r>
            <a:endParaRPr lang="en-IE" sz="4400" i="1" dirty="0" smtClean="0">
              <a:solidFill>
                <a:schemeClr val="tx1">
                  <a:tint val="85000"/>
                </a:schemeClr>
              </a:solidFill>
            </a:endParaRPr>
          </a:p>
          <a:p>
            <a:pPr marL="1188720" lvl="3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IE" sz="3800" i="1" dirty="0" smtClean="0">
                <a:solidFill>
                  <a:schemeClr val="tx1">
                    <a:tint val="85000"/>
                  </a:schemeClr>
                </a:solidFill>
              </a:rPr>
              <a:t>Inside and outside voices</a:t>
            </a:r>
            <a:endParaRPr lang="en-IE" sz="3800" dirty="0" smtClean="0">
              <a:solidFill>
                <a:schemeClr val="tx1">
                  <a:tint val="85000"/>
                </a:schemeClr>
              </a:solidFill>
            </a:endParaRPr>
          </a:p>
        </p:txBody>
      </p:sp>
      <p:pic>
        <p:nvPicPr>
          <p:cNvPr id="21509" name="Picture 8" descr="C:\Documents and Settings\User\Desktop\St brigid's 2011\My Docs\other computer applications\My Pictures\imagesCA4OJ22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43663" y="2060575"/>
            <a:ext cx="241935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blipFill dpi="0" rotWithShape="1">
            <a:blip r:embed="rId2" cstate="print"/>
            <a:srcRect/>
            <a:tile tx="0" ty="0" sx="100000" sy="100000" flip="none" algn="tl"/>
          </a:blipFill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IE" smtClean="0"/>
              <a:t>  Possible Class Rules</a:t>
            </a:r>
          </a:p>
        </p:txBody>
      </p:sp>
      <p:sp>
        <p:nvSpPr>
          <p:cNvPr id="22532" name="Date Placeholder 3"/>
          <p:cNvSpPr>
            <a:spLocks noGrp="1"/>
          </p:cNvSpPr>
          <p:nvPr>
            <p:ph type="dt" sz="half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fld id="{95C60731-E816-431B-B1A6-8C7E0D5132C2}" type="datetime1">
              <a:rPr lang="en-IE"/>
              <a:pPr/>
              <a:t>05/11/2014</a:t>
            </a:fld>
            <a:endParaRPr lang="en-IE"/>
          </a:p>
        </p:txBody>
      </p:sp>
      <p:sp>
        <p:nvSpPr>
          <p:cNvPr id="22534" name="Footer Placeholder 7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r>
              <a:rPr lang="en-IE"/>
              <a:t>St Brigid's School</a:t>
            </a:r>
          </a:p>
        </p:txBody>
      </p:sp>
      <p:sp>
        <p:nvSpPr>
          <p:cNvPr id="22533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CA098D8-DC19-4AB0-B4C8-CE9E76FBE226}" type="slidenum">
              <a:rPr lang="en-IE"/>
              <a:pPr/>
              <a:t>16</a:t>
            </a:fld>
            <a:endParaRPr lang="en-IE"/>
          </a:p>
        </p:txBody>
      </p:sp>
      <p:sp>
        <p:nvSpPr>
          <p:cNvPr id="21507" name="Content Placeholder 2"/>
          <p:cNvSpPr>
            <a:spLocks noGrp="1"/>
          </p:cNvSpPr>
          <p:nvPr>
            <p:ph sz="quarter" idx="1"/>
          </p:nvPr>
        </p:nvSpPr>
        <p:spPr>
          <a:solidFill>
            <a:schemeClr val="bg2"/>
          </a:solidFill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endParaRPr lang="en-IE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IE" smtClean="0"/>
              <a:t>Be nice to your classmates and to staff          RESPECT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IE" smtClean="0"/>
              <a:t>Raise your hand before speaking.  COMMUNICATION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IE" smtClean="0"/>
              <a:t>No running in the corridor                               SAFETY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IE" smtClean="0"/>
              <a:t>Do your homework                                      LEARNING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IE" smtClean="0"/>
              <a:t>Bring pencil and paper with you everyday LEARNING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IE" smtClean="0"/>
              <a:t>Class rules apply to everything you do in school    ALL</a:t>
            </a:r>
          </a:p>
        </p:txBody>
      </p:sp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IE" sz="4000" i="1" dirty="0" smtClean="0"/>
              <a:t>Stop ! Think! Do!</a:t>
            </a:r>
            <a:endParaRPr lang="en-IE" dirty="0"/>
          </a:p>
        </p:txBody>
      </p:sp>
      <p:sp>
        <p:nvSpPr>
          <p:cNvPr id="23556" name="Date Placeholder 3"/>
          <p:cNvSpPr>
            <a:spLocks noGrp="1"/>
          </p:cNvSpPr>
          <p:nvPr>
            <p:ph type="dt" sz="half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fld id="{50D78738-1585-443B-A586-674B706FFB35}" type="datetime1">
              <a:rPr lang="en-IE"/>
              <a:pPr/>
              <a:t>05/11/2014</a:t>
            </a:fld>
            <a:endParaRPr lang="en-IE"/>
          </a:p>
        </p:txBody>
      </p:sp>
      <p:sp>
        <p:nvSpPr>
          <p:cNvPr id="23557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r>
              <a:rPr lang="en-IE"/>
              <a:t>St Brigid's School</a:t>
            </a:r>
          </a:p>
        </p:txBody>
      </p:sp>
      <p:sp>
        <p:nvSpPr>
          <p:cNvPr id="2355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0A3B942-4DC2-486A-A5BC-C367B975ABC3}" type="slidenum">
              <a:rPr lang="en-IE"/>
              <a:pPr/>
              <a:t>17</a:t>
            </a:fld>
            <a:endParaRPr lang="en-IE"/>
          </a:p>
        </p:txBody>
      </p:sp>
      <p:sp>
        <p:nvSpPr>
          <p:cNvPr id="23555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E" sz="4000" i="1" smtClean="0"/>
              <a:t>You choose to behave in ways that have best consequences</a:t>
            </a:r>
          </a:p>
          <a:p>
            <a:r>
              <a:rPr lang="en-IE" sz="4000" i="1" smtClean="0"/>
              <a:t>When you Stop Think Do you make and keep friends</a:t>
            </a:r>
          </a:p>
          <a:p>
            <a:r>
              <a:rPr lang="en-IE" sz="4000" i="1" smtClean="0"/>
              <a:t>Stop Think Do helps you handle the negatives</a:t>
            </a:r>
            <a:endParaRPr lang="en-IE" sz="4000" smtClean="0"/>
          </a:p>
        </p:txBody>
      </p:sp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solidFill>
            <a:schemeClr val="tx2"/>
          </a:solidFill>
          <a:ln>
            <a:solidFill>
              <a:schemeClr val="tx1"/>
            </a:solidFill>
          </a:ln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IE" dirty="0" smtClean="0">
                <a:solidFill>
                  <a:schemeClr val="bg1"/>
                </a:solidFill>
              </a:rPr>
              <a:t> LEARNING RULE       </a:t>
            </a:r>
            <a:r>
              <a:rPr lang="en-IE" dirty="0" smtClean="0">
                <a:solidFill>
                  <a:srgbClr val="0070C0"/>
                </a:solidFill>
              </a:rPr>
              <a:t>BLUE</a:t>
            </a:r>
          </a:p>
        </p:txBody>
      </p:sp>
      <p:sp>
        <p:nvSpPr>
          <p:cNvPr id="24580" name="Date Placeholder 3"/>
          <p:cNvSpPr>
            <a:spLocks noGrp="1"/>
          </p:cNvSpPr>
          <p:nvPr>
            <p:ph type="dt" sz="half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fld id="{73E3BE42-DB64-411C-8CCA-517C9545A8AD}" type="datetime1">
              <a:rPr lang="en-IE"/>
              <a:pPr/>
              <a:t>05/11/2014</a:t>
            </a:fld>
            <a:endParaRPr lang="en-IE"/>
          </a:p>
        </p:txBody>
      </p:sp>
      <p:sp>
        <p:nvSpPr>
          <p:cNvPr id="24582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r>
              <a:rPr lang="en-IE"/>
              <a:t>St Brigid's School</a:t>
            </a:r>
          </a:p>
        </p:txBody>
      </p:sp>
      <p:sp>
        <p:nvSpPr>
          <p:cNvPr id="2458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859F45A-C4D8-41C7-A52E-C664BC736CBF}" type="slidenum">
              <a:rPr lang="en-IE"/>
              <a:pPr/>
              <a:t>18</a:t>
            </a:fld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solidFill>
            <a:srgbClr val="0070C0"/>
          </a:solidFill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IE" sz="4000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IE" sz="4000" dirty="0" smtClean="0">
                <a:solidFill>
                  <a:schemeClr val="bg1">
                    <a:lumMod val="95000"/>
                  </a:schemeClr>
                </a:solidFill>
              </a:rPr>
              <a:t>In St Brigid’s School, we have the </a:t>
            </a:r>
            <a:r>
              <a:rPr lang="en-IE" sz="4000" b="1" dirty="0" smtClean="0">
                <a:solidFill>
                  <a:schemeClr val="bg1">
                    <a:lumMod val="95000"/>
                  </a:schemeClr>
                </a:solidFill>
              </a:rPr>
              <a:t>right</a:t>
            </a:r>
            <a:r>
              <a:rPr lang="en-IE" sz="4000" dirty="0" smtClean="0">
                <a:solidFill>
                  <a:schemeClr val="bg1">
                    <a:lumMod val="95000"/>
                  </a:schemeClr>
                </a:solidFill>
              </a:rPr>
              <a:t> to learn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IE" sz="4000" dirty="0" smtClean="0">
                <a:solidFill>
                  <a:schemeClr val="bg1">
                    <a:lumMod val="95000"/>
                  </a:schemeClr>
                </a:solidFill>
              </a:rPr>
              <a:t>We all have a </a:t>
            </a:r>
            <a:r>
              <a:rPr lang="en-IE" sz="4000" b="1" dirty="0" smtClean="0">
                <a:solidFill>
                  <a:schemeClr val="bg1">
                    <a:lumMod val="95000"/>
                  </a:schemeClr>
                </a:solidFill>
              </a:rPr>
              <a:t>responsibility</a:t>
            </a:r>
            <a:r>
              <a:rPr lang="en-IE" sz="4000" dirty="0" smtClean="0">
                <a:solidFill>
                  <a:schemeClr val="bg1">
                    <a:lumMod val="95000"/>
                  </a:schemeClr>
                </a:solidFill>
              </a:rPr>
              <a:t> to allow others to learn</a:t>
            </a:r>
          </a:p>
        </p:txBody>
      </p:sp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457200" y="549275"/>
            <a:ext cx="8229600" cy="1079500"/>
          </a:xfrm>
          <a:solidFill>
            <a:schemeClr val="tx2"/>
          </a:solidFill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IE" sz="6000" dirty="0" smtClean="0">
                <a:solidFill>
                  <a:schemeClr val="bg1"/>
                </a:solidFill>
              </a:rPr>
              <a:t>KNOW THE DIFFERENCE</a:t>
            </a:r>
          </a:p>
        </p:txBody>
      </p:sp>
      <p:sp>
        <p:nvSpPr>
          <p:cNvPr id="25604" name="Date Placeholder 3"/>
          <p:cNvSpPr>
            <a:spLocks noGrp="1"/>
          </p:cNvSpPr>
          <p:nvPr>
            <p:ph type="dt" sz="half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0A1206E8-21D7-4173-A87C-F9F8A96049A8}" type="datetime1">
              <a:rPr lang="en-IE"/>
              <a:pPr/>
              <a:t>05/11/2014</a:t>
            </a:fld>
            <a:endParaRPr lang="en-IE"/>
          </a:p>
        </p:txBody>
      </p:sp>
      <p:sp>
        <p:nvSpPr>
          <p:cNvPr id="25606" name="Footer Placeholder 7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r>
              <a:rPr lang="en-IE"/>
              <a:t>St Brigid's School</a:t>
            </a:r>
          </a:p>
        </p:txBody>
      </p:sp>
      <p:sp>
        <p:nvSpPr>
          <p:cNvPr id="25605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58E040F-19FD-406F-ABC9-6CBBDAA2A053}" type="slidenum">
              <a:rPr lang="en-IE"/>
              <a:pPr/>
              <a:t>19</a:t>
            </a:fld>
            <a:endParaRPr lang="en-IE"/>
          </a:p>
        </p:txBody>
      </p:sp>
      <p:sp>
        <p:nvSpPr>
          <p:cNvPr id="23555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060575"/>
            <a:ext cx="8229600" cy="4095750"/>
          </a:xfrm>
        </p:spPr>
        <p:txBody>
          <a:bodyPr>
            <a:normAutofit lnSpcReduction="10000"/>
          </a:bodyPr>
          <a:lstStyle/>
          <a:p>
            <a:pPr marL="274320" indent="-274320" fontAlgn="auto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en-US" sz="4000" u="sng" dirty="0" smtClean="0"/>
              <a:t>You</a:t>
            </a:r>
            <a:r>
              <a:rPr lang="en-US" sz="4000" dirty="0" smtClean="0"/>
              <a:t> need to know the difference</a:t>
            </a:r>
          </a:p>
          <a:p>
            <a:pPr marL="274320" indent="-274320" fontAlgn="auto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en-US" sz="4000" i="1" dirty="0" smtClean="0"/>
              <a:t>Between </a:t>
            </a:r>
          </a:p>
          <a:p>
            <a:pPr marL="274320" indent="-274320" fontAlgn="auto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en-US" sz="6600" i="1" dirty="0" smtClean="0"/>
              <a:t>“ </a:t>
            </a:r>
            <a:r>
              <a:rPr lang="en-US" sz="6600" i="1" dirty="0" smtClean="0">
                <a:solidFill>
                  <a:schemeClr val="accent2">
                    <a:lumMod val="75000"/>
                  </a:schemeClr>
                </a:solidFill>
              </a:rPr>
              <a:t>I’ll try</a:t>
            </a:r>
            <a:r>
              <a:rPr lang="en-US" sz="6600" i="1" dirty="0" smtClean="0"/>
              <a:t>”</a:t>
            </a:r>
          </a:p>
          <a:p>
            <a:pPr marL="274320" indent="-274320" fontAlgn="auto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en-US" sz="6600" dirty="0" smtClean="0"/>
              <a:t>     “</a:t>
            </a:r>
            <a:r>
              <a:rPr lang="en-US" sz="6000" dirty="0" smtClean="0">
                <a:solidFill>
                  <a:srgbClr val="00B050"/>
                </a:solidFill>
              </a:rPr>
              <a:t>I can’t</a:t>
            </a:r>
            <a:r>
              <a:rPr lang="en-US" sz="6000" dirty="0" smtClean="0"/>
              <a:t>” &amp;                                  			“</a:t>
            </a:r>
            <a:r>
              <a:rPr lang="en-US" sz="6000" dirty="0" smtClean="0">
                <a:solidFill>
                  <a:srgbClr val="FF0000"/>
                </a:solidFill>
              </a:rPr>
              <a:t>I won’t</a:t>
            </a:r>
            <a:r>
              <a:rPr lang="en-US" sz="6000" dirty="0" smtClean="0"/>
              <a:t>”</a:t>
            </a:r>
          </a:p>
          <a:p>
            <a:pPr marL="274320" indent="-274320" fontAlgn="auto">
              <a:spcAft>
                <a:spcPts val="0"/>
              </a:spcAft>
              <a:buFont typeface="Wingdings 2" pitchFamily="18" charset="2"/>
              <a:buNone/>
              <a:defRPr/>
            </a:pPr>
            <a:endParaRPr lang="en-IE" dirty="0" smtClean="0"/>
          </a:p>
          <a:p>
            <a:pPr marL="274320" indent="-274320" fontAlgn="auto">
              <a:spcAft>
                <a:spcPts val="0"/>
              </a:spcAft>
              <a:buFont typeface="Wingdings 2" pitchFamily="18" charset="2"/>
              <a:buNone/>
              <a:defRPr/>
            </a:pPr>
            <a:endParaRPr lang="en-IE" dirty="0" smtClean="0"/>
          </a:p>
          <a:p>
            <a:pPr marL="274320" indent="-274320" fontAlgn="auto">
              <a:spcAft>
                <a:spcPts val="0"/>
              </a:spcAft>
              <a:buFont typeface="Wingdings 2" pitchFamily="18" charset="2"/>
              <a:buNone/>
              <a:defRPr/>
            </a:pPr>
            <a:endParaRPr lang="en-IE" dirty="0" smtClean="0"/>
          </a:p>
          <a:p>
            <a:pPr marL="274320" indent="-274320" fontAlgn="auto">
              <a:spcAft>
                <a:spcPts val="0"/>
              </a:spcAft>
              <a:buFont typeface="Wingdings 2" pitchFamily="18" charset="2"/>
              <a:buNone/>
              <a:defRPr/>
            </a:pPr>
            <a:endParaRPr lang="en-IE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title" sz="quarter"/>
          </p:nvPr>
        </p:nvSpPr>
        <p:spPr/>
        <p:txBody>
          <a:bodyPr>
            <a:normAutofit fontScale="90000"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en-GB" dirty="0" smtClean="0">
                <a:solidFill>
                  <a:srgbClr val="000000"/>
                </a:solidFill>
                <a:latin typeface="Tahoma" pitchFamily="34" charset="0"/>
              </a:rPr>
              <a:t/>
            </a:r>
            <a:br>
              <a:rPr lang="en-GB" dirty="0" smtClean="0">
                <a:solidFill>
                  <a:srgbClr val="000000"/>
                </a:solidFill>
                <a:latin typeface="Tahoma" pitchFamily="34" charset="0"/>
              </a:rPr>
            </a:br>
            <a:r>
              <a:rPr lang="en-GB" sz="4000" dirty="0" smtClean="0">
                <a:solidFill>
                  <a:srgbClr val="000000"/>
                </a:solidFill>
                <a:latin typeface="Tahoma" pitchFamily="34" charset="0"/>
              </a:rPr>
              <a:t>In </a:t>
            </a:r>
            <a:r>
              <a:rPr lang="en-IE" sz="4000" dirty="0" smtClean="0">
                <a:solidFill>
                  <a:srgbClr val="000000"/>
                </a:solidFill>
                <a:latin typeface="Tahoma" pitchFamily="34" charset="0"/>
              </a:rPr>
              <a:t>St Brigid’s School</a:t>
            </a:r>
            <a:endParaRPr lang="en-GB" sz="4000" dirty="0" smtClean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8195" name="Rectangle 4"/>
          <p:cNvSpPr>
            <a:spLocks noGrp="1" noChangeArrowheads="1"/>
          </p:cNvSpPr>
          <p:nvPr>
            <p:ph sz="quarter" idx="1"/>
          </p:nvPr>
        </p:nvSpPr>
        <p:spPr>
          <a:xfrm>
            <a:off x="539750" y="2362200"/>
            <a:ext cx="4103688" cy="1790700"/>
          </a:xfrm>
          <a:solidFill>
            <a:srgbClr val="92D050"/>
          </a:solidFill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GB" sz="4000" smtClean="0">
                <a:solidFill>
                  <a:srgbClr val="000000"/>
                </a:solidFill>
                <a:latin typeface="Tahoma" pitchFamily="34" charset="0"/>
              </a:rPr>
              <a:t>SAFETY RULE</a:t>
            </a:r>
            <a:endParaRPr lang="en-IE" sz="4000" smtClean="0">
              <a:solidFill>
                <a:srgbClr val="000000"/>
              </a:solidFill>
              <a:latin typeface="Tahoma" pitchFamily="34" charset="0"/>
            </a:endParaRPr>
          </a:p>
          <a:p>
            <a:pPr algn="ctr">
              <a:buFont typeface="Wingdings" pitchFamily="2" charset="2"/>
              <a:buNone/>
            </a:pPr>
            <a:r>
              <a:rPr lang="en-IE" sz="2000" smtClean="0">
                <a:solidFill>
                  <a:srgbClr val="000000"/>
                </a:solidFill>
                <a:latin typeface="Tahoma" pitchFamily="34" charset="0"/>
              </a:rPr>
              <a:t>Rights and Responsibilities</a:t>
            </a:r>
            <a:endParaRPr lang="en-GB" sz="2000" smtClean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8196" name="Rectangle 5"/>
          <p:cNvSpPr>
            <a:spLocks noGrp="1" noChangeArrowheads="1"/>
          </p:cNvSpPr>
          <p:nvPr>
            <p:ph sz="quarter" idx="2"/>
          </p:nvPr>
        </p:nvSpPr>
        <p:spPr>
          <a:xfrm>
            <a:off x="4859338" y="2362200"/>
            <a:ext cx="4056062" cy="1790700"/>
          </a:xfrm>
          <a:solidFill>
            <a:srgbClr val="0033CC"/>
          </a:solidFill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GB" sz="4000" smtClean="0">
                <a:solidFill>
                  <a:schemeClr val="bg1"/>
                </a:solidFill>
                <a:latin typeface="Tahoma" pitchFamily="34" charset="0"/>
              </a:rPr>
              <a:t>LEARNING RULE </a:t>
            </a:r>
            <a:endParaRPr lang="en-IE" sz="4000" smtClean="0">
              <a:solidFill>
                <a:schemeClr val="bg1"/>
              </a:solidFill>
              <a:latin typeface="Tahoma" pitchFamily="34" charset="0"/>
            </a:endParaRPr>
          </a:p>
          <a:p>
            <a:pPr algn="ctr">
              <a:buFont typeface="Wingdings" pitchFamily="2" charset="2"/>
              <a:buNone/>
            </a:pPr>
            <a:r>
              <a:rPr lang="en-IE" sz="2000" smtClean="0">
                <a:solidFill>
                  <a:schemeClr val="bg1"/>
                </a:solidFill>
                <a:latin typeface="Tahoma" pitchFamily="34" charset="0"/>
              </a:rPr>
              <a:t>Rights and Responsibilities</a:t>
            </a:r>
            <a:endParaRPr lang="en-GB" sz="2000" smtClean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8197" name="Rectangle 6"/>
          <p:cNvSpPr>
            <a:spLocks noGrp="1" noChangeArrowheads="1"/>
          </p:cNvSpPr>
          <p:nvPr>
            <p:ph sz="quarter" idx="3"/>
          </p:nvPr>
        </p:nvSpPr>
        <p:spPr>
          <a:xfrm>
            <a:off x="539750" y="4305300"/>
            <a:ext cx="4032250" cy="1790700"/>
          </a:xfrm>
          <a:solidFill>
            <a:srgbClr val="FFFF00"/>
          </a:solidFill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GB" smtClean="0">
                <a:solidFill>
                  <a:srgbClr val="000000"/>
                </a:solidFill>
                <a:latin typeface="Tahoma" pitchFamily="34" charset="0"/>
              </a:rPr>
              <a:t>COMMUNICATION RULE </a:t>
            </a:r>
            <a:endParaRPr lang="en-IE" smtClean="0">
              <a:solidFill>
                <a:srgbClr val="000000"/>
              </a:solidFill>
              <a:latin typeface="Tahoma" pitchFamily="34" charset="0"/>
            </a:endParaRPr>
          </a:p>
          <a:p>
            <a:pPr algn="ctr">
              <a:buFont typeface="Wingdings" pitchFamily="2" charset="2"/>
              <a:buNone/>
            </a:pPr>
            <a:r>
              <a:rPr lang="en-IE" sz="2000" smtClean="0">
                <a:solidFill>
                  <a:srgbClr val="000000"/>
                </a:solidFill>
                <a:latin typeface="Tahoma" pitchFamily="34" charset="0"/>
              </a:rPr>
              <a:t>Rights and Responsibilities</a:t>
            </a:r>
            <a:endParaRPr lang="en-GB" sz="2000" smtClean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8198" name="Rectangle 7"/>
          <p:cNvSpPr>
            <a:spLocks noGrp="1" noChangeArrowheads="1"/>
          </p:cNvSpPr>
          <p:nvPr>
            <p:ph sz="quarter" idx="4"/>
          </p:nvPr>
        </p:nvSpPr>
        <p:spPr/>
        <p:txBody>
          <a:bodyPr/>
          <a:lstStyle/>
          <a:p>
            <a:pPr algn="ctr">
              <a:buFont typeface="Wingdings" pitchFamily="2" charset="2"/>
              <a:buNone/>
            </a:pPr>
            <a:endParaRPr lang="en-IE" sz="2000" smtClean="0">
              <a:solidFill>
                <a:srgbClr val="000000"/>
              </a:solidFill>
              <a:latin typeface="Tahoma" pitchFamily="34" charset="0"/>
            </a:endParaRPr>
          </a:p>
          <a:p>
            <a:pPr algn="ctr">
              <a:buFont typeface="Wingdings" pitchFamily="2" charset="2"/>
              <a:buNone/>
            </a:pPr>
            <a:endParaRPr lang="en-GB" sz="2000" smtClean="0">
              <a:solidFill>
                <a:srgbClr val="000000"/>
              </a:solidFill>
              <a:latin typeface="Tahoma" pitchFamily="34" charset="0"/>
            </a:endParaRPr>
          </a:p>
          <a:p>
            <a:endParaRPr lang="en-GB" sz="2000" smtClean="0"/>
          </a:p>
        </p:txBody>
      </p:sp>
      <p:sp>
        <p:nvSpPr>
          <p:cNvPr id="8206" name="Date Placeholder 8"/>
          <p:cNvSpPr>
            <a:spLocks noGrp="1"/>
          </p:cNvSpPr>
          <p:nvPr>
            <p:ph type="dt" sz="half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fld id="{675E4A2E-627A-4CE2-9940-FC40BB20D22E}" type="datetime1">
              <a:rPr lang="en-IE"/>
              <a:pPr/>
              <a:t>05/11/2014</a:t>
            </a:fld>
            <a:endParaRPr lang="en-GB"/>
          </a:p>
        </p:txBody>
      </p:sp>
      <p:sp>
        <p:nvSpPr>
          <p:cNvPr id="8208" name="Footer Placeholder 10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r>
              <a:rPr lang="en-GB"/>
              <a:t>St Brigid's School</a:t>
            </a:r>
          </a:p>
        </p:txBody>
      </p:sp>
      <p:sp>
        <p:nvSpPr>
          <p:cNvPr id="8207" name="Slide Number Placeholder 9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EBB736A-FC98-46B7-A9F7-2DF7A417FDF6}" type="slidenum">
              <a:rPr lang="en-GB" smtClean="0"/>
              <a:pPr/>
              <a:t>2</a:t>
            </a:fld>
            <a:endParaRPr lang="en-GB" smtClean="0"/>
          </a:p>
        </p:txBody>
      </p:sp>
      <p:sp>
        <p:nvSpPr>
          <p:cNvPr id="8199" name="Rectangle 8"/>
          <p:cNvSpPr>
            <a:spLocks noChangeArrowheads="1"/>
          </p:cNvSpPr>
          <p:nvPr/>
        </p:nvSpPr>
        <p:spPr bwMode="auto">
          <a:xfrm>
            <a:off x="914400" y="260350"/>
            <a:ext cx="76184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3600">
                <a:solidFill>
                  <a:srgbClr val="33339A"/>
                </a:solidFill>
                <a:latin typeface="Tahoma-Bold"/>
              </a:rPr>
              <a:t>Four Fundamental Rules</a:t>
            </a:r>
          </a:p>
        </p:txBody>
      </p:sp>
      <p:graphicFrame>
        <p:nvGraphicFramePr>
          <p:cNvPr id="2069" name="Group 21"/>
          <p:cNvGraphicFramePr>
            <a:graphicFrameLocks noGrp="1"/>
          </p:cNvGraphicFramePr>
          <p:nvPr/>
        </p:nvGraphicFramePr>
        <p:xfrm>
          <a:off x="4932363" y="4365625"/>
          <a:ext cx="3983360" cy="1728192"/>
        </p:xfrm>
        <a:graphic>
          <a:graphicData uri="http://schemas.openxmlformats.org/drawingml/2006/table">
            <a:tbl>
              <a:tblPr/>
              <a:tblGrid>
                <a:gridCol w="3983360"/>
              </a:tblGrid>
              <a:tr h="17281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IE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RESPECT </a:t>
                      </a:r>
                      <a:r>
                        <a:rPr lang="en-GB" sz="4000" dirty="0" smtClean="0">
                          <a:solidFill>
                            <a:srgbClr val="000000"/>
                          </a:solidFill>
                          <a:latin typeface="Tahoma" pitchFamily="34" charset="0"/>
                        </a:rPr>
                        <a:t>RULE</a:t>
                      </a:r>
                      <a:r>
                        <a:rPr kumimoji="0" lang="en-IE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</a:p>
                    <a:p>
                      <a:pPr algn="ctr">
                        <a:buFont typeface="Wingdings" pitchFamily="2" charset="2"/>
                        <a:buNone/>
                      </a:pPr>
                      <a:r>
                        <a:rPr lang="en-IE" sz="2000" dirty="0" smtClean="0">
                          <a:solidFill>
                            <a:srgbClr val="000000"/>
                          </a:solidFill>
                          <a:latin typeface="Tahoma" pitchFamily="34" charset="0"/>
                        </a:rPr>
                        <a:t>Rights and Responsibilities</a:t>
                      </a:r>
                      <a:endParaRPr lang="en-GB" sz="2000" dirty="0">
                        <a:solidFill>
                          <a:srgbClr val="000000"/>
                        </a:solidFill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ashDot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Dot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Dot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Dot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solidFill>
            <a:schemeClr val="tx2"/>
          </a:solidFill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IE" dirty="0" smtClean="0">
                <a:solidFill>
                  <a:schemeClr val="bg1"/>
                </a:solidFill>
              </a:rPr>
              <a:t>COMMUNICATION RULES - </a:t>
            </a:r>
            <a:r>
              <a:rPr lang="en-IE" dirty="0" smtClean="0">
                <a:solidFill>
                  <a:srgbClr val="FFFF00"/>
                </a:solidFill>
              </a:rPr>
              <a:t>YELLOW</a:t>
            </a:r>
          </a:p>
        </p:txBody>
      </p:sp>
      <p:sp>
        <p:nvSpPr>
          <p:cNvPr id="26628" name="Date Placeholder 3"/>
          <p:cNvSpPr>
            <a:spLocks noGrp="1"/>
          </p:cNvSpPr>
          <p:nvPr>
            <p:ph type="dt" sz="half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fld id="{BA2AF95F-E84A-4A6C-B229-10ACFB4287E5}" type="datetime1">
              <a:rPr lang="en-IE"/>
              <a:pPr/>
              <a:t>05/11/2014</a:t>
            </a:fld>
            <a:endParaRPr lang="en-IE"/>
          </a:p>
        </p:txBody>
      </p:sp>
      <p:sp>
        <p:nvSpPr>
          <p:cNvPr id="26630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r>
              <a:rPr lang="en-IE"/>
              <a:t>St Brigid's School</a:t>
            </a:r>
          </a:p>
        </p:txBody>
      </p:sp>
      <p:sp>
        <p:nvSpPr>
          <p:cNvPr id="26629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D63F935-2376-4959-B63B-9F624FADEAFC}" type="slidenum">
              <a:rPr lang="en-IE"/>
              <a:pPr/>
              <a:t>20</a:t>
            </a:fld>
            <a:endParaRPr lang="en-IE"/>
          </a:p>
        </p:txBody>
      </p:sp>
      <p:sp>
        <p:nvSpPr>
          <p:cNvPr id="26627" name="Content Placeholder 2"/>
          <p:cNvSpPr>
            <a:spLocks noGrp="1"/>
          </p:cNvSpPr>
          <p:nvPr>
            <p:ph sz="quarter" idx="1"/>
          </p:nvPr>
        </p:nvSpPr>
        <p:spPr>
          <a:solidFill>
            <a:srgbClr val="FFFF00"/>
          </a:solidFill>
        </p:spPr>
        <p:txBody>
          <a:bodyPr/>
          <a:lstStyle/>
          <a:p>
            <a:endParaRPr lang="en-IE" sz="4000" dirty="0" smtClean="0"/>
          </a:p>
          <a:p>
            <a:r>
              <a:rPr lang="en-IE" sz="4000" dirty="0" smtClean="0"/>
              <a:t>In St Brigid’s School, we all have a</a:t>
            </a:r>
            <a:r>
              <a:rPr lang="en-IE" sz="4000" b="1" dirty="0" smtClean="0"/>
              <a:t> right </a:t>
            </a:r>
            <a:r>
              <a:rPr lang="en-IE" sz="4000" dirty="0" smtClean="0"/>
              <a:t>to communicate.</a:t>
            </a:r>
          </a:p>
          <a:p>
            <a:r>
              <a:rPr lang="en-IE" sz="4000" dirty="0" smtClean="0"/>
              <a:t>We all have a </a:t>
            </a:r>
            <a:r>
              <a:rPr lang="en-IE" sz="4000" b="1" dirty="0" smtClean="0"/>
              <a:t>responsibility</a:t>
            </a:r>
            <a:r>
              <a:rPr lang="en-IE" sz="4000" dirty="0" smtClean="0"/>
              <a:t> to allow others to communicate also</a:t>
            </a:r>
          </a:p>
        </p:txBody>
      </p:sp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6"/>
          <p:cNvSpPr>
            <a:spLocks noGrp="1"/>
          </p:cNvSpPr>
          <p:nvPr>
            <p:ph type="title" sz="quarter"/>
          </p:nvPr>
        </p:nvSpPr>
        <p:spPr>
          <a:xfrm>
            <a:off x="914400" y="762000"/>
            <a:ext cx="8001000" cy="866775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IE" sz="4800" smtClean="0"/>
              <a:t>No Bad or threatening gestures</a:t>
            </a:r>
          </a:p>
        </p:txBody>
      </p:sp>
      <p:pic>
        <p:nvPicPr>
          <p:cNvPr id="27651" name="Picture 2" descr="C:\Users\Public\Pictures\Sample Pictures\imagesCA8E7HEJ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85875" y="2143125"/>
            <a:ext cx="2671763" cy="1820863"/>
          </a:xfrm>
        </p:spPr>
      </p:pic>
      <p:pic>
        <p:nvPicPr>
          <p:cNvPr id="27652" name="Picture 3" descr="C:\Users\Public\Pictures\Sample Pictures\imagesCAZHF4WI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580063" y="2133600"/>
            <a:ext cx="1852612" cy="1733550"/>
          </a:xfrm>
        </p:spPr>
      </p:pic>
      <p:pic>
        <p:nvPicPr>
          <p:cNvPr id="27653" name="Picture 4" descr="C:\Users\Public\Pictures\Sample Pictures\imagesCA2WFP26.jp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1285875" y="4076700"/>
            <a:ext cx="2643188" cy="1828800"/>
          </a:xfrm>
        </p:spPr>
      </p:pic>
      <p:pic>
        <p:nvPicPr>
          <p:cNvPr id="27654" name="Picture 5" descr="C:\Users\Public\Pictures\Sample Pictures\imagesCAL770WR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/>
          <a:srcRect/>
          <a:stretch>
            <a:fillRect/>
          </a:stretch>
        </p:blipFill>
        <p:spPr>
          <a:xfrm>
            <a:off x="5219700" y="4005263"/>
            <a:ext cx="2498725" cy="1944687"/>
          </a:xfrm>
        </p:spPr>
      </p:pic>
      <p:sp>
        <p:nvSpPr>
          <p:cNvPr id="27655" name="Date Placeholder 3"/>
          <p:cNvSpPr>
            <a:spLocks noGrp="1"/>
          </p:cNvSpPr>
          <p:nvPr>
            <p:ph type="dt" sz="half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fld id="{C1EBDDFD-70F9-47F6-A4B2-E15AF09D3627}" type="datetime1">
              <a:rPr lang="en-IE"/>
              <a:pPr/>
              <a:t>05/11/2014</a:t>
            </a:fld>
            <a:endParaRPr lang="en-IE"/>
          </a:p>
        </p:txBody>
      </p:sp>
      <p:sp>
        <p:nvSpPr>
          <p:cNvPr id="27657" name="Footer Placeholder 10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r>
              <a:rPr lang="en-GB"/>
              <a:t>St Brigid's School</a:t>
            </a:r>
          </a:p>
        </p:txBody>
      </p:sp>
      <p:sp>
        <p:nvSpPr>
          <p:cNvPr id="27656" name="Slide Number Placeholder 9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32A5D7C-5579-4E3B-9286-DC138AA317E9}" type="slidenum">
              <a:rPr lang="en-GB" smtClean="0"/>
              <a:pPr/>
              <a:t>21</a:t>
            </a:fld>
            <a:endParaRPr lang="en-GB" smtClean="0"/>
          </a:p>
        </p:txBody>
      </p:sp>
    </p:spTree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923925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IE" sz="4800" smtClean="0"/>
              <a:t> No Bad or threatening Language</a:t>
            </a:r>
          </a:p>
        </p:txBody>
      </p:sp>
      <p:sp>
        <p:nvSpPr>
          <p:cNvPr id="28676" name="Date Placeholder 3"/>
          <p:cNvSpPr>
            <a:spLocks noGrp="1"/>
          </p:cNvSpPr>
          <p:nvPr>
            <p:ph type="dt" sz="half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fld id="{E2A8F3AD-F5B4-4474-ADD1-1F12C45AF200}" type="datetime1">
              <a:rPr lang="en-IE"/>
              <a:pPr/>
              <a:t>05/11/2014</a:t>
            </a:fld>
            <a:endParaRPr lang="en-IE"/>
          </a:p>
        </p:txBody>
      </p:sp>
      <p:sp>
        <p:nvSpPr>
          <p:cNvPr id="28678" name="Footer Placeholder 7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r>
              <a:rPr lang="en-IE"/>
              <a:t>St Brigid's School</a:t>
            </a:r>
          </a:p>
        </p:txBody>
      </p:sp>
      <p:sp>
        <p:nvSpPr>
          <p:cNvPr id="28677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FA5E6BE-303B-4258-B744-AB61B0EA0FDE}" type="slidenum">
              <a:rPr lang="en-IE"/>
              <a:pPr/>
              <a:t>22</a:t>
            </a:fld>
            <a:endParaRPr lang="en-IE"/>
          </a:p>
        </p:txBody>
      </p:sp>
      <p:pic>
        <p:nvPicPr>
          <p:cNvPr id="28675" name="Picture 2" descr="C:\Documents and Settings\User\Desktop\St brigid's 2011\My Docs\other computer applications\My Pictures\6.bmp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57250" y="2071688"/>
            <a:ext cx="7072313" cy="3786187"/>
          </a:xfrm>
        </p:spPr>
      </p:pic>
    </p:spTree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solidFill>
            <a:schemeClr val="tx2"/>
          </a:solidFill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IE" dirty="0" smtClean="0">
                <a:solidFill>
                  <a:schemeClr val="bg1"/>
                </a:solidFill>
              </a:rPr>
              <a:t>RESPECT RULES           WHITE</a:t>
            </a:r>
          </a:p>
        </p:txBody>
      </p:sp>
      <p:sp>
        <p:nvSpPr>
          <p:cNvPr id="29700" name="Date Placeholder 3"/>
          <p:cNvSpPr>
            <a:spLocks noGrp="1"/>
          </p:cNvSpPr>
          <p:nvPr>
            <p:ph type="dt" sz="half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fld id="{E2D24B3E-0ACB-48A4-AFF5-217AF937B01A}" type="datetime1">
              <a:rPr lang="en-IE"/>
              <a:pPr/>
              <a:t>05/11/2014</a:t>
            </a:fld>
            <a:endParaRPr lang="en-IE"/>
          </a:p>
        </p:txBody>
      </p:sp>
      <p:sp>
        <p:nvSpPr>
          <p:cNvPr id="29702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r>
              <a:rPr lang="en-IE"/>
              <a:t>St Brigid's School</a:t>
            </a:r>
          </a:p>
        </p:txBody>
      </p:sp>
      <p:sp>
        <p:nvSpPr>
          <p:cNvPr id="2970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B98602C-67FD-4829-A671-4750A7A1A266}" type="slidenum">
              <a:rPr lang="en-IE"/>
              <a:pPr/>
              <a:t>23</a:t>
            </a:fld>
            <a:endParaRPr lang="en-IE"/>
          </a:p>
        </p:txBody>
      </p:sp>
      <p:sp>
        <p:nvSpPr>
          <p:cNvPr id="29699" name="Content Placeholder 2"/>
          <p:cNvSpPr>
            <a:spLocks noGrp="1"/>
          </p:cNvSpPr>
          <p:nvPr>
            <p:ph sz="quarter" idx="1"/>
          </p:nvPr>
        </p:nvSpPr>
        <p:spPr>
          <a:ln>
            <a:solidFill>
              <a:srgbClr val="000000"/>
            </a:solidFill>
          </a:ln>
        </p:spPr>
        <p:txBody>
          <a:bodyPr/>
          <a:lstStyle/>
          <a:p>
            <a:endParaRPr lang="en-IE" sz="4000" dirty="0" smtClean="0"/>
          </a:p>
          <a:p>
            <a:r>
              <a:rPr lang="en-IE" sz="4000" dirty="0" smtClean="0"/>
              <a:t>In St Brigid’s School we have a </a:t>
            </a:r>
            <a:r>
              <a:rPr lang="en-IE" sz="4000" b="1" dirty="0" smtClean="0"/>
              <a:t>right</a:t>
            </a:r>
            <a:r>
              <a:rPr lang="en-IE" sz="4000" dirty="0" smtClean="0"/>
              <a:t> to be treated with respect.</a:t>
            </a:r>
          </a:p>
          <a:p>
            <a:r>
              <a:rPr lang="en-IE" sz="4000" dirty="0" smtClean="0"/>
              <a:t>We have the</a:t>
            </a:r>
            <a:r>
              <a:rPr lang="en-IE" sz="4000" b="1" dirty="0" smtClean="0"/>
              <a:t> responsibility </a:t>
            </a:r>
            <a:r>
              <a:rPr lang="en-IE" sz="4000" dirty="0" smtClean="0"/>
              <a:t>to treat others with respect.</a:t>
            </a:r>
          </a:p>
        </p:txBody>
      </p:sp>
    </p:spTree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IE" sz="6000" smtClean="0"/>
              <a:t>                Uniform</a:t>
            </a:r>
          </a:p>
        </p:txBody>
      </p:sp>
      <p:sp>
        <p:nvSpPr>
          <p:cNvPr id="30725" name="Date Placeholder 2"/>
          <p:cNvSpPr>
            <a:spLocks noGrp="1"/>
          </p:cNvSpPr>
          <p:nvPr>
            <p:ph type="dt" sz="half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fld id="{60C99A5F-36FB-470E-8053-933B514B32C0}" type="datetime1">
              <a:rPr lang="en-IE"/>
              <a:pPr/>
              <a:t>05/11/2014</a:t>
            </a:fld>
            <a:endParaRPr lang="en-IE"/>
          </a:p>
        </p:txBody>
      </p:sp>
      <p:sp>
        <p:nvSpPr>
          <p:cNvPr id="30727" name="Footer Placeholder 8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r>
              <a:rPr lang="en-IE"/>
              <a:t>St Brigid's School</a:t>
            </a:r>
          </a:p>
        </p:txBody>
      </p:sp>
      <p:sp>
        <p:nvSpPr>
          <p:cNvPr id="30726" name="Slide Number Placeholder 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85E9C7E-B76A-47F5-9C79-F2534CA9D1E1}" type="slidenum">
              <a:rPr lang="en-IE"/>
              <a:pPr/>
              <a:t>24</a:t>
            </a:fld>
            <a:endParaRPr lang="en-IE"/>
          </a:p>
        </p:txBody>
      </p:sp>
      <p:pic>
        <p:nvPicPr>
          <p:cNvPr id="30723" name="Content Placeholder 8" descr="imagesCADZJG3Y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00063" y="1143000"/>
            <a:ext cx="3643312" cy="4572000"/>
          </a:xfrm>
        </p:spPr>
      </p:pic>
      <p:sp>
        <p:nvSpPr>
          <p:cNvPr id="30724" name="Content Placeholder 6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IE" smtClean="0"/>
          </a:p>
          <a:p>
            <a:pPr>
              <a:buFont typeface="Wingdings 2" pitchFamily="18" charset="2"/>
              <a:buNone/>
            </a:pPr>
            <a:r>
              <a:rPr lang="en-IE" sz="4000" smtClean="0"/>
              <a:t>  Wear your   uniform each day </a:t>
            </a:r>
          </a:p>
          <a:p>
            <a:endParaRPr lang="en-IE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 sz="quarter"/>
          </p:nvPr>
        </p:nvSpPr>
        <p:spPr>
          <a:xfrm>
            <a:off x="684213" y="260350"/>
            <a:ext cx="8001000" cy="792163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IE" dirty="0" smtClean="0"/>
              <a:t>  </a:t>
            </a:r>
            <a:r>
              <a:rPr lang="en-IE" sz="3200" dirty="0" smtClean="0"/>
              <a:t>Be </a:t>
            </a:r>
            <a:r>
              <a:rPr lang="en-IE" sz="3200" dirty="0" smtClean="0">
                <a:solidFill>
                  <a:srgbClr val="FF0000"/>
                </a:solidFill>
              </a:rPr>
              <a:t>Clean &amp; tidy  </a:t>
            </a:r>
            <a:r>
              <a:rPr lang="en-IE" sz="3200" i="1" dirty="0" smtClean="0"/>
              <a:t>minimum daily requirements</a:t>
            </a:r>
          </a:p>
        </p:txBody>
      </p:sp>
      <p:pic>
        <p:nvPicPr>
          <p:cNvPr id="31747" name="Picture 2" descr="C:\Documents and Settings\User\Desktop\untitled.bmp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00113" y="4076700"/>
            <a:ext cx="3455987" cy="2160588"/>
          </a:xfrm>
        </p:spPr>
      </p:pic>
      <p:pic>
        <p:nvPicPr>
          <p:cNvPr id="31748" name="Picture 4" descr="C:\Documents and Settings\User\Desktop\imagesCASCOTSI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500563" y="1484313"/>
            <a:ext cx="3643312" cy="2459037"/>
          </a:xfrm>
        </p:spPr>
      </p:pic>
      <p:pic>
        <p:nvPicPr>
          <p:cNvPr id="31749" name="Picture 5" descr="C:\Documents and Settings\User\Desktop\imagesCAMD4ZMM.jp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900113" y="1268413"/>
            <a:ext cx="3167062" cy="2665412"/>
          </a:xfrm>
        </p:spPr>
      </p:pic>
      <p:pic>
        <p:nvPicPr>
          <p:cNvPr id="31750" name="Picture 6" descr="C:\Documents and Settings\User\Desktop\St brigid's 2011\My Docs\other computer applications\My Pictures\make-up.bmp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/>
          <a:srcRect/>
          <a:stretch>
            <a:fillRect/>
          </a:stretch>
        </p:blipFill>
        <p:spPr>
          <a:xfrm>
            <a:off x="4643438" y="4305300"/>
            <a:ext cx="3286125" cy="1790700"/>
          </a:xfrm>
        </p:spPr>
      </p:pic>
      <p:sp>
        <p:nvSpPr>
          <p:cNvPr id="31751" name="Date Placeholder 4"/>
          <p:cNvSpPr>
            <a:spLocks noGrp="1"/>
          </p:cNvSpPr>
          <p:nvPr>
            <p:ph type="dt" sz="half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fld id="{5AA06751-640B-439D-83CA-774BA6B52485}" type="datetime1">
              <a:rPr lang="en-IE"/>
              <a:pPr/>
              <a:t>05/11/2014</a:t>
            </a:fld>
            <a:endParaRPr lang="en-IE"/>
          </a:p>
        </p:txBody>
      </p:sp>
      <p:sp>
        <p:nvSpPr>
          <p:cNvPr id="31753" name="Footer Placeholder 10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r>
              <a:rPr lang="en-GB"/>
              <a:t>St Brigid's School</a:t>
            </a:r>
          </a:p>
        </p:txBody>
      </p:sp>
      <p:sp>
        <p:nvSpPr>
          <p:cNvPr id="31752" name="Slide Number Placeholder 9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B4CECD8-3C1D-4148-B7D2-BFDEF16DD783}" type="slidenum">
              <a:rPr lang="en-GB" smtClean="0"/>
              <a:pPr/>
              <a:t>25</a:t>
            </a:fld>
            <a:endParaRPr lang="en-GB" smtClean="0"/>
          </a:p>
        </p:txBody>
      </p:sp>
    </p:spTree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Date Placeholder 3"/>
          <p:cNvSpPr>
            <a:spLocks noGrp="1"/>
          </p:cNvSpPr>
          <p:nvPr>
            <p:ph type="dt" sz="half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fld id="{CCF2017C-B004-460C-AD4B-92011321450C}" type="datetime1">
              <a:rPr lang="en-IE"/>
              <a:pPr/>
              <a:t>05/11/2014</a:t>
            </a:fld>
            <a:endParaRPr lang="en-IE"/>
          </a:p>
        </p:txBody>
      </p:sp>
      <p:sp>
        <p:nvSpPr>
          <p:cNvPr id="32774" name="Footer Placeholder 8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r>
              <a:rPr lang="en-IE"/>
              <a:t>St Brigid's School</a:t>
            </a:r>
          </a:p>
        </p:txBody>
      </p:sp>
      <p:sp>
        <p:nvSpPr>
          <p:cNvPr id="32773" name="Slide Number Placeholder 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1ECE5BC-5362-4E4D-890E-34356BF5B54A}" type="slidenum">
              <a:rPr lang="en-IE"/>
              <a:pPr/>
              <a:t>26</a:t>
            </a:fld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28596" y="333375"/>
            <a:ext cx="8429684" cy="5900738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274320" indent="-274320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IE" sz="9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</a:t>
            </a:r>
            <a:r>
              <a:rPr lang="en-IE" sz="9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Some rules</a:t>
            </a:r>
          </a:p>
          <a:p>
            <a:pPr marL="274320" indent="-274320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IE" sz="96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  </a:t>
            </a:r>
            <a:r>
              <a:rPr lang="en-IE" sz="9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Some rules  </a:t>
            </a:r>
            <a:r>
              <a:rPr lang="en-IE" sz="96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Some rules</a:t>
            </a:r>
          </a:p>
          <a:p>
            <a:pPr marL="274320" indent="-274320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IE" sz="9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Some rules</a:t>
            </a:r>
            <a:endParaRPr lang="en-IE" sz="9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23728" y="3429000"/>
            <a:ext cx="4829693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>
            <a:spAutoFit/>
            <a:scene3d>
              <a:camera prst="isometricOffAxis1Left"/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IE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+mn-cs"/>
              </a:rPr>
              <a:t>Some rules</a:t>
            </a:r>
          </a:p>
        </p:txBody>
      </p:sp>
    </p:spTree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solidFill>
            <a:schemeClr val="tx2"/>
          </a:solidFill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IE" sz="4800" dirty="0" smtClean="0">
                <a:solidFill>
                  <a:schemeClr val="bg1"/>
                </a:solidFill>
              </a:rPr>
              <a:t>Phones</a:t>
            </a:r>
            <a:endParaRPr lang="en-IE" dirty="0" smtClean="0">
              <a:solidFill>
                <a:schemeClr val="bg1"/>
              </a:solidFill>
            </a:endParaRPr>
          </a:p>
        </p:txBody>
      </p:sp>
      <p:sp>
        <p:nvSpPr>
          <p:cNvPr id="33797" name="Date Placeholder 4"/>
          <p:cNvSpPr>
            <a:spLocks noGrp="1"/>
          </p:cNvSpPr>
          <p:nvPr>
            <p:ph type="dt" sz="half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fld id="{DE213046-1BEF-4882-A89D-53566F4438EE}" type="datetime1">
              <a:rPr lang="en-IE"/>
              <a:pPr/>
              <a:t>05/11/2014</a:t>
            </a:fld>
            <a:endParaRPr lang="en-IE"/>
          </a:p>
        </p:txBody>
      </p:sp>
      <p:sp>
        <p:nvSpPr>
          <p:cNvPr id="33799" name="Footer Placeholder 8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r>
              <a:rPr lang="en-IE"/>
              <a:t>St Brigid's School</a:t>
            </a:r>
          </a:p>
        </p:txBody>
      </p:sp>
      <p:sp>
        <p:nvSpPr>
          <p:cNvPr id="33798" name="Slide Number Placeholder 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7D9516F-3D8A-4D0A-B895-9937D51C2176}" type="slidenum">
              <a:rPr lang="en-IE"/>
              <a:pPr/>
              <a:t>27</a:t>
            </a:fld>
            <a:endParaRPr lang="en-IE"/>
          </a:p>
        </p:txBody>
      </p:sp>
      <p:sp>
        <p:nvSpPr>
          <p:cNvPr id="33795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endParaRPr lang="en-IE" sz="3200" i="1" dirty="0" smtClean="0"/>
          </a:p>
          <a:p>
            <a:r>
              <a:rPr lang="en-IE" sz="4000" i="1" dirty="0" smtClean="0"/>
              <a:t>You are asked not to use your Mobile Phone in St Brigid’s School</a:t>
            </a:r>
          </a:p>
          <a:p>
            <a:r>
              <a:rPr lang="en-IE" sz="4000" i="1" dirty="0" smtClean="0"/>
              <a:t>Find out about our phone and internet policies</a:t>
            </a:r>
          </a:p>
          <a:p>
            <a:endParaRPr lang="en-IE" dirty="0" smtClean="0"/>
          </a:p>
        </p:txBody>
      </p:sp>
      <p:pic>
        <p:nvPicPr>
          <p:cNvPr id="33796" name="Picture 2" descr="C:\Documents and Settings\User\Desktop\St brigid's 2011\My Docs\other computer applications\My Pictures\imagesCAE2TDAN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4723563" y="1571612"/>
            <a:ext cx="3976715" cy="4643470"/>
          </a:xfrm>
        </p:spPr>
      </p:pic>
    </p:spTree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Date Placeholder 4"/>
          <p:cNvSpPr>
            <a:spLocks noGrp="1"/>
          </p:cNvSpPr>
          <p:nvPr>
            <p:ph type="dt" sz="half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fld id="{58DEBA38-6388-4D04-BD81-C44DF267E258}" type="datetime1">
              <a:rPr lang="en-IE"/>
              <a:pPr/>
              <a:t>05/11/2014</a:t>
            </a:fld>
            <a:endParaRPr lang="en-IE"/>
          </a:p>
        </p:txBody>
      </p:sp>
      <p:sp>
        <p:nvSpPr>
          <p:cNvPr id="34821" name="Footer Placeholder 8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r>
              <a:rPr lang="en-IE"/>
              <a:t>St Brigid's School</a:t>
            </a:r>
          </a:p>
        </p:txBody>
      </p:sp>
      <p:sp>
        <p:nvSpPr>
          <p:cNvPr id="34820" name="Slide Number Placeholder 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D673B03-02A7-45CB-AD7B-ACC15E4C404A}" type="slidenum">
              <a:rPr lang="en-IE"/>
              <a:pPr/>
              <a:t>28</a:t>
            </a:fld>
            <a:endParaRPr lang="en-IE"/>
          </a:p>
        </p:txBody>
      </p:sp>
      <p:pic>
        <p:nvPicPr>
          <p:cNvPr id="34819" name="Picture 2" descr="C:\Documents and Settings\User\Desktop\St brigid's 2011\My Docs\other computer applications\My Pictures\imagesCABSF77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0" y="765175"/>
            <a:ext cx="6048375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Date Placeholder 4"/>
          <p:cNvSpPr>
            <a:spLocks noGrp="1"/>
          </p:cNvSpPr>
          <p:nvPr>
            <p:ph type="dt" sz="half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fld id="{6A8C9D16-A77F-4E7C-BEF9-388F34B9B7C7}" type="datetime1">
              <a:rPr lang="en-IE"/>
              <a:pPr/>
              <a:t>05/11/2014</a:t>
            </a:fld>
            <a:endParaRPr lang="en-IE"/>
          </a:p>
        </p:txBody>
      </p:sp>
      <p:sp>
        <p:nvSpPr>
          <p:cNvPr id="35845" name="Footer Placeholder 8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r>
              <a:rPr lang="en-IE"/>
              <a:t>St Brigid's School</a:t>
            </a:r>
          </a:p>
        </p:txBody>
      </p:sp>
      <p:sp>
        <p:nvSpPr>
          <p:cNvPr id="35844" name="Slide Number Placeholder 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DFFD26A-FF1E-4F56-8E5A-0A3B65C1E3B2}" type="slidenum">
              <a:rPr lang="en-IE"/>
              <a:pPr/>
              <a:t>29</a:t>
            </a:fld>
            <a:endParaRPr lang="en-IE"/>
          </a:p>
        </p:txBody>
      </p:sp>
      <p:pic>
        <p:nvPicPr>
          <p:cNvPr id="35843" name="Picture 2" descr="C:\Documents and Settings\User\Desktop\St brigid's 2011\My Docs\other computer applications\My Pictures\untitled 4.bmp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857224" y="785813"/>
            <a:ext cx="7643866" cy="4967287"/>
          </a:xfrm>
        </p:spPr>
      </p:pic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9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08025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IE" dirty="0" smtClean="0"/>
              <a:t> Aims</a:t>
            </a:r>
          </a:p>
        </p:txBody>
      </p:sp>
      <p:sp>
        <p:nvSpPr>
          <p:cNvPr id="9220" name="Date Placeholder 6"/>
          <p:cNvSpPr>
            <a:spLocks noGrp="1"/>
          </p:cNvSpPr>
          <p:nvPr>
            <p:ph type="dt" sz="half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fld id="{DE85AE0D-8264-4229-A091-76834D075662}" type="datetime1">
              <a:rPr lang="en-IE"/>
              <a:pPr/>
              <a:t>05/11/2014</a:t>
            </a:fld>
            <a:endParaRPr lang="en-GB"/>
          </a:p>
        </p:txBody>
      </p:sp>
      <p:sp>
        <p:nvSpPr>
          <p:cNvPr id="9222" name="Footer Placeholder 10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r>
              <a:rPr lang="en-IE"/>
              <a:t>St Brigid's School</a:t>
            </a:r>
          </a:p>
        </p:txBody>
      </p:sp>
      <p:sp>
        <p:nvSpPr>
          <p:cNvPr id="9221" name="Slide Number Placeholder 9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E7B3FE0-0F97-4033-98E8-2835D3A8704F}" type="slidenum">
              <a:rPr lang="en-IE"/>
              <a:pPr/>
              <a:t>3</a:t>
            </a:fld>
            <a:endParaRPr lang="en-IE"/>
          </a:p>
        </p:txBody>
      </p:sp>
      <p:sp>
        <p:nvSpPr>
          <p:cNvPr id="9219" name="Content Placeholder 10"/>
          <p:cNvSpPr>
            <a:spLocks noGrp="1"/>
          </p:cNvSpPr>
          <p:nvPr>
            <p:ph sz="quarter" idx="1"/>
          </p:nvPr>
        </p:nvSpPr>
        <p:spPr>
          <a:xfrm>
            <a:off x="457200" y="1484313"/>
            <a:ext cx="8229600" cy="4840287"/>
          </a:xfrm>
        </p:spPr>
        <p:txBody>
          <a:bodyPr/>
          <a:lstStyle/>
          <a:p>
            <a:r>
              <a:rPr lang="en-IE" sz="3600" b="1" dirty="0" smtClean="0"/>
              <a:t>To explain behaviour, learning &amp; Teaching</a:t>
            </a:r>
          </a:p>
          <a:p>
            <a:r>
              <a:rPr lang="en-IE" sz="3600" b="1" dirty="0" smtClean="0"/>
              <a:t>To tell you the 4 rules in St Brigid’s</a:t>
            </a:r>
          </a:p>
          <a:p>
            <a:r>
              <a:rPr lang="en-IE" sz="3600" b="1" dirty="0" smtClean="0"/>
              <a:t>To inform you of the Behaviour  we expect of you as a student of             St Brigid’s School </a:t>
            </a:r>
          </a:p>
          <a:p>
            <a:r>
              <a:rPr lang="en-IE" sz="3600" b="1" dirty="0" smtClean="0"/>
              <a:t>To let you know how we, the staff, can help you.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IE" smtClean="0"/>
              <a:t> No Smoking</a:t>
            </a:r>
          </a:p>
        </p:txBody>
      </p:sp>
      <p:sp>
        <p:nvSpPr>
          <p:cNvPr id="36868" name="Date Placeholder 3"/>
          <p:cNvSpPr>
            <a:spLocks noGrp="1"/>
          </p:cNvSpPr>
          <p:nvPr>
            <p:ph type="dt" sz="half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fld id="{3032ACF6-27DD-40D1-8A26-749B0F3CA342}" type="datetime1">
              <a:rPr lang="en-IE"/>
              <a:pPr/>
              <a:t>05/11/2014</a:t>
            </a:fld>
            <a:endParaRPr lang="en-IE"/>
          </a:p>
        </p:txBody>
      </p:sp>
      <p:sp>
        <p:nvSpPr>
          <p:cNvPr id="36870" name="Footer Placeholder 7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r>
              <a:rPr lang="en-IE"/>
              <a:t>St Brigid's School</a:t>
            </a:r>
          </a:p>
        </p:txBody>
      </p:sp>
      <p:sp>
        <p:nvSpPr>
          <p:cNvPr id="36869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D4AB4BE-CBED-492E-A044-F254AA714583}" type="slidenum">
              <a:rPr lang="en-IE"/>
              <a:pPr/>
              <a:t>30</a:t>
            </a:fld>
            <a:endParaRPr lang="en-IE"/>
          </a:p>
        </p:txBody>
      </p:sp>
      <p:pic>
        <p:nvPicPr>
          <p:cNvPr id="36867" name="Picture 2" descr="C:\Documents and Settings\User\Desktop\St brigid's 2011\My Docs\other computer applications\My Pictures\imagesCAAPUL3V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28750" y="1714500"/>
            <a:ext cx="5929313" cy="4214813"/>
          </a:xfrm>
        </p:spPr>
      </p:pic>
    </p:spTree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457200" y="333375"/>
            <a:ext cx="8229600" cy="1079500"/>
          </a:xfrm>
          <a:solidFill>
            <a:schemeClr val="tx2"/>
          </a:solidFill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IE" dirty="0" smtClean="0">
                <a:solidFill>
                  <a:schemeClr val="bg1"/>
                </a:solidFill>
              </a:rPr>
              <a:t> 	Relationships</a:t>
            </a:r>
          </a:p>
        </p:txBody>
      </p:sp>
      <p:sp>
        <p:nvSpPr>
          <p:cNvPr id="37893" name="Date Placeholder 4"/>
          <p:cNvSpPr>
            <a:spLocks noGrp="1"/>
          </p:cNvSpPr>
          <p:nvPr>
            <p:ph type="dt" sz="half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fld id="{EFA5DCB5-D634-450F-A7DF-801715415084}" type="datetime1">
              <a:rPr lang="en-IE"/>
              <a:pPr/>
              <a:t>05/11/2014</a:t>
            </a:fld>
            <a:endParaRPr lang="en-IE"/>
          </a:p>
        </p:txBody>
      </p:sp>
      <p:sp>
        <p:nvSpPr>
          <p:cNvPr id="37895" name="Footer Placeholder 8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r>
              <a:rPr lang="en-IE"/>
              <a:t>St Brigid's School</a:t>
            </a:r>
          </a:p>
        </p:txBody>
      </p:sp>
      <p:sp>
        <p:nvSpPr>
          <p:cNvPr id="37894" name="Slide Number Placeholder 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C37BAE0-8676-481F-A6FB-418FB7E2E96F}" type="slidenum">
              <a:rPr lang="en-IE"/>
              <a:pPr/>
              <a:t>31</a:t>
            </a:fld>
            <a:endParaRPr lang="en-IE"/>
          </a:p>
        </p:txBody>
      </p:sp>
      <p:sp>
        <p:nvSpPr>
          <p:cNvPr id="37891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en-IE" i="1" dirty="0" smtClean="0">
                <a:solidFill>
                  <a:srgbClr val="FF0000"/>
                </a:solidFill>
              </a:rPr>
              <a:t>What does relationships mean?</a:t>
            </a:r>
          </a:p>
          <a:p>
            <a:r>
              <a:rPr lang="en-IE" sz="4000" dirty="0" smtClean="0"/>
              <a:t>Relationships are nice and  good </a:t>
            </a:r>
          </a:p>
          <a:p>
            <a:pPr>
              <a:buFont typeface="Wingdings 2" pitchFamily="18" charset="2"/>
              <a:buNone/>
            </a:pPr>
            <a:r>
              <a:rPr lang="en-IE" sz="4000" dirty="0" smtClean="0"/>
              <a:t>		but ...</a:t>
            </a:r>
          </a:p>
        </p:txBody>
      </p:sp>
      <p:pic>
        <p:nvPicPr>
          <p:cNvPr id="37892" name="Picture 2" descr="C:\Documents and Settings\User\Desktop\St brigid's 2011\My Docs\other computer applications\My Pictures\imagesCA7BO4HA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429124" y="1857364"/>
            <a:ext cx="4032250" cy="3598862"/>
          </a:xfrm>
        </p:spPr>
      </p:pic>
    </p:spTree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7"/>
          <p:cNvSpPr>
            <a:spLocks noGrp="1"/>
          </p:cNvSpPr>
          <p:nvPr>
            <p:ph type="title"/>
          </p:nvPr>
        </p:nvSpPr>
        <p:spPr>
          <a:xfrm>
            <a:off x="457200" y="260350"/>
            <a:ext cx="8229600" cy="865188"/>
          </a:xfrm>
          <a:solidFill>
            <a:schemeClr val="tx2"/>
          </a:solidFill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IE" dirty="0" smtClean="0"/>
              <a:t> </a:t>
            </a:r>
            <a:r>
              <a:rPr lang="en-IE" dirty="0" smtClean="0">
                <a:solidFill>
                  <a:schemeClr val="bg1"/>
                </a:solidFill>
              </a:rPr>
              <a:t>... BUT Not in School</a:t>
            </a:r>
          </a:p>
        </p:txBody>
      </p:sp>
      <p:sp>
        <p:nvSpPr>
          <p:cNvPr id="38916" name="Date Placeholder 4"/>
          <p:cNvSpPr>
            <a:spLocks noGrp="1"/>
          </p:cNvSpPr>
          <p:nvPr>
            <p:ph type="dt" sz="half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fld id="{3A5F08F5-4E0C-4CFF-B22C-71693862199F}" type="datetime1">
              <a:rPr lang="en-IE"/>
              <a:pPr/>
              <a:t>05/11/2014</a:t>
            </a:fld>
            <a:endParaRPr lang="en-IE"/>
          </a:p>
        </p:txBody>
      </p:sp>
      <p:sp>
        <p:nvSpPr>
          <p:cNvPr id="38919" name="Footer Placeholder 8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r>
              <a:rPr lang="en-IE"/>
              <a:t>St Brigid's School</a:t>
            </a:r>
          </a:p>
        </p:txBody>
      </p:sp>
      <p:sp>
        <p:nvSpPr>
          <p:cNvPr id="38918" name="Slide Number Placeholder 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1B07B07-F736-4C68-ADB2-A81969E1E6C7}" type="slidenum">
              <a:rPr lang="en-IE"/>
              <a:pPr/>
              <a:t>32</a:t>
            </a:fld>
            <a:endParaRPr lang="en-IE"/>
          </a:p>
        </p:txBody>
      </p:sp>
      <p:sp>
        <p:nvSpPr>
          <p:cNvPr id="38915" name="Content Placeholder 8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E" dirty="0" smtClean="0"/>
              <a:t>.</a:t>
            </a:r>
          </a:p>
        </p:txBody>
      </p:sp>
      <p:pic>
        <p:nvPicPr>
          <p:cNvPr id="38917" name="Picture 2" descr="C:\Documents and Settings\User\Desktop\St brigid's 2011\My Docs\other computer applications\My Pictures\imagesCA57C62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214422"/>
            <a:ext cx="5976938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solidFill>
            <a:schemeClr val="tx2"/>
          </a:solidFill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IE" dirty="0" smtClean="0"/>
              <a:t> </a:t>
            </a:r>
            <a:r>
              <a:rPr lang="en-IE" dirty="0" smtClean="0">
                <a:solidFill>
                  <a:schemeClr val="bg1"/>
                </a:solidFill>
              </a:rPr>
              <a:t>Bullying</a:t>
            </a:r>
            <a:r>
              <a:rPr lang="en-IE" dirty="0" smtClean="0"/>
              <a:t> </a:t>
            </a:r>
          </a:p>
        </p:txBody>
      </p:sp>
      <p:sp>
        <p:nvSpPr>
          <p:cNvPr id="39941" name="Date Placeholder 3"/>
          <p:cNvSpPr>
            <a:spLocks noGrp="1"/>
          </p:cNvSpPr>
          <p:nvPr>
            <p:ph type="dt" sz="half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fld id="{4666523C-B570-4527-889C-2E067286D510}" type="datetime1">
              <a:rPr lang="en-IE"/>
              <a:pPr/>
              <a:t>05/11/2014</a:t>
            </a:fld>
            <a:endParaRPr lang="en-IE"/>
          </a:p>
        </p:txBody>
      </p:sp>
      <p:sp>
        <p:nvSpPr>
          <p:cNvPr id="39943" name="Footer Placeholder 8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r>
              <a:rPr lang="en-IE"/>
              <a:t>St Brigid's School</a:t>
            </a:r>
          </a:p>
        </p:txBody>
      </p:sp>
      <p:sp>
        <p:nvSpPr>
          <p:cNvPr id="39942" name="Slide Number Placeholder 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79956CD-D5BA-437A-89CC-6443B665F3F2}" type="slidenum">
              <a:rPr lang="en-IE"/>
              <a:pPr/>
              <a:t>33</a:t>
            </a:fld>
            <a:endParaRPr lang="en-IE"/>
          </a:p>
        </p:txBody>
      </p:sp>
      <p:sp>
        <p:nvSpPr>
          <p:cNvPr id="37891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IE" sz="2800" dirty="0" smtClean="0"/>
              <a:t>Bullying is intentional and unwanted physical or verbal aggressive behavior. 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IE" sz="2800" dirty="0" smtClean="0"/>
              <a:t>Scrunch up a sheet of </a:t>
            </a:r>
            <a:r>
              <a:rPr lang="en-IE" sz="2800" i="1" dirty="0" smtClean="0"/>
              <a:t>paper jump on it bite it when you flatten it out the lines remaining = the crushed feelings the scars left if it does that to a sheet what will it do to a person?</a:t>
            </a:r>
          </a:p>
        </p:txBody>
      </p:sp>
      <p:pic>
        <p:nvPicPr>
          <p:cNvPr id="39940" name="Picture 2" descr="C:\Documents and Settings\User\Desktop\St brigid's 2011\My Docs\other computer applications\My Pictures\paper ball.bmp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5780216" y="2624276"/>
            <a:ext cx="2057143" cy="2219048"/>
          </a:xfrm>
        </p:spPr>
      </p:pic>
    </p:spTree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solidFill>
            <a:schemeClr val="tx2"/>
          </a:solidFill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IE" dirty="0" smtClean="0">
                <a:solidFill>
                  <a:schemeClr val="bg1"/>
                </a:solidFill>
              </a:rPr>
              <a:t>  What about excluding others?</a:t>
            </a:r>
          </a:p>
        </p:txBody>
      </p:sp>
      <p:sp>
        <p:nvSpPr>
          <p:cNvPr id="40964" name="Date Placeholder 3"/>
          <p:cNvSpPr>
            <a:spLocks noGrp="1"/>
          </p:cNvSpPr>
          <p:nvPr>
            <p:ph type="dt" sz="half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fld id="{6DDEEF23-3089-43A4-95FE-8EF4311B473E}" type="datetime1">
              <a:rPr lang="en-IE"/>
              <a:pPr/>
              <a:t>05/11/2014</a:t>
            </a:fld>
            <a:endParaRPr lang="en-IE"/>
          </a:p>
        </p:txBody>
      </p:sp>
      <p:sp>
        <p:nvSpPr>
          <p:cNvPr id="40966" name="Footer Placeholder 7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r>
              <a:rPr lang="en-IE"/>
              <a:t>St Brigid's School</a:t>
            </a:r>
          </a:p>
        </p:txBody>
      </p:sp>
      <p:sp>
        <p:nvSpPr>
          <p:cNvPr id="40965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882EAC4-E3A6-4042-A4B7-641A7FB10783}" type="slidenum">
              <a:rPr lang="en-IE"/>
              <a:pPr/>
              <a:t>34</a:t>
            </a:fld>
            <a:endParaRPr lang="en-IE"/>
          </a:p>
        </p:txBody>
      </p:sp>
      <p:pic>
        <p:nvPicPr>
          <p:cNvPr id="40963" name="Picture 2" descr="C:\Users\stbrigidslap2\Pictures\imagesCADS4IVS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28688" y="1500173"/>
            <a:ext cx="7715278" cy="4572033"/>
          </a:xfrm>
        </p:spPr>
      </p:pic>
    </p:spTree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solidFill>
            <a:schemeClr val="tx2"/>
          </a:solidFill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IE" dirty="0" smtClean="0">
                <a:solidFill>
                  <a:schemeClr val="bg1"/>
                </a:solidFill>
              </a:rPr>
              <a:t>Consequences</a:t>
            </a:r>
            <a:r>
              <a:rPr lang="en-IE" dirty="0" smtClean="0"/>
              <a:t> </a:t>
            </a:r>
          </a:p>
        </p:txBody>
      </p:sp>
      <p:sp>
        <p:nvSpPr>
          <p:cNvPr id="41988" name="Date Placeholder 3"/>
          <p:cNvSpPr>
            <a:spLocks noGrp="1"/>
          </p:cNvSpPr>
          <p:nvPr>
            <p:ph type="dt" sz="half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fld id="{75BFD02E-075D-416B-ADCB-C5F20917D301}" type="datetime1">
              <a:rPr lang="en-IE"/>
              <a:pPr/>
              <a:t>05/11/2014</a:t>
            </a:fld>
            <a:endParaRPr lang="en-IE"/>
          </a:p>
        </p:txBody>
      </p:sp>
      <p:sp>
        <p:nvSpPr>
          <p:cNvPr id="41990" name="Footer Placeholder 7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r>
              <a:rPr lang="en-IE"/>
              <a:t>St Brigid's School</a:t>
            </a:r>
          </a:p>
        </p:txBody>
      </p:sp>
      <p:sp>
        <p:nvSpPr>
          <p:cNvPr id="41989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1EFDDCD-BE72-4488-AFF6-14FE8B27CB58}" type="slidenum">
              <a:rPr lang="en-IE"/>
              <a:pPr/>
              <a:t>35</a:t>
            </a:fld>
            <a:endParaRPr lang="en-IE"/>
          </a:p>
        </p:txBody>
      </p:sp>
      <p:sp>
        <p:nvSpPr>
          <p:cNvPr id="41987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en-IE" sz="4800" dirty="0" smtClean="0"/>
              <a:t>If I do something  </a:t>
            </a:r>
          </a:p>
          <a:p>
            <a:pPr>
              <a:buFont typeface="Wingdings 2" pitchFamily="18" charset="2"/>
              <a:buNone/>
            </a:pPr>
            <a:r>
              <a:rPr lang="en-IE" sz="4800" dirty="0" smtClean="0"/>
              <a:t>      either good or bad </a:t>
            </a:r>
          </a:p>
          <a:p>
            <a:pPr>
              <a:buFont typeface="Wingdings 2" pitchFamily="18" charset="2"/>
              <a:buNone/>
            </a:pPr>
            <a:r>
              <a:rPr lang="en-IE" sz="4800" dirty="0" smtClean="0"/>
              <a:t>      .....  what will happen</a:t>
            </a:r>
          </a:p>
        </p:txBody>
      </p:sp>
    </p:spTree>
  </p:cSld>
  <p:clrMapOvr>
    <a:masterClrMapping/>
  </p:clrMapOvr>
  <p:transition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513"/>
          </a:xfrm>
          <a:solidFill>
            <a:schemeClr val="tx2"/>
          </a:solidFill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IE" dirty="0" smtClean="0">
                <a:solidFill>
                  <a:schemeClr val="bg1"/>
                </a:solidFill>
              </a:rPr>
              <a:t> REWARDS</a:t>
            </a:r>
          </a:p>
        </p:txBody>
      </p:sp>
      <p:sp>
        <p:nvSpPr>
          <p:cNvPr id="43012" name="Date Placeholder 3"/>
          <p:cNvSpPr>
            <a:spLocks noGrp="1"/>
          </p:cNvSpPr>
          <p:nvPr>
            <p:ph type="dt" sz="half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fld id="{3594EC13-F417-4DA3-815F-4CD1579F3786}" type="datetime1">
              <a:rPr lang="en-IE"/>
              <a:pPr/>
              <a:t>05/11/2014</a:t>
            </a:fld>
            <a:endParaRPr lang="en-IE"/>
          </a:p>
        </p:txBody>
      </p:sp>
      <p:sp>
        <p:nvSpPr>
          <p:cNvPr id="43015" name="Footer Placeholder 8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r>
              <a:rPr lang="en-IE"/>
              <a:t>St Brigid's School</a:t>
            </a:r>
          </a:p>
        </p:txBody>
      </p:sp>
      <p:sp>
        <p:nvSpPr>
          <p:cNvPr id="43014" name="Slide Number Placeholder 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92CD50E-18A3-4DDE-BEFD-90B805A6DE89}" type="slidenum">
              <a:rPr lang="en-IE"/>
              <a:pPr/>
              <a:t>36</a:t>
            </a:fld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08050"/>
            <a:ext cx="8229600" cy="5416550"/>
          </a:xfrm>
        </p:spPr>
        <p:txBody>
          <a:bodyPr>
            <a:no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IE" sz="2000" dirty="0" smtClean="0"/>
              <a:t>Get something nice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IE" sz="2000" dirty="0" smtClean="0"/>
              <a:t>Praise /Stickers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IE" sz="2000" dirty="0" smtClean="0"/>
              <a:t>Star Student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IE" sz="2000" dirty="0" smtClean="0"/>
              <a:t>Class Treats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IE" sz="2000" dirty="0" smtClean="0"/>
              <a:t>Teacher writes good news in homework journal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IE" sz="2000" dirty="0" smtClean="0"/>
              <a:t>Jobs in class or in school, eg Ring the bell, Go on messages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IE" sz="2000" dirty="0" smtClean="0"/>
              <a:t>Sent to a neighbouring class for praise or reward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IE" sz="2000" dirty="0" smtClean="0"/>
              <a:t>In assembly everyone in school hears your good news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IE" sz="2000" dirty="0" smtClean="0"/>
              <a:t>Some teachers give homework off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IE" sz="2000" dirty="0" smtClean="0"/>
              <a:t>You are sent to the Office with your good news/work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IE" sz="2000" dirty="0" smtClean="0"/>
              <a:t>Phone call telling your parents how good you are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IE" sz="2000" dirty="0" smtClean="0"/>
              <a:t>Card home telling your parents how good you are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IE" sz="2000" dirty="0" smtClean="0"/>
              <a:t>You gain a treat for your whole class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IE" sz="2000" dirty="0" smtClean="0"/>
              <a:t>Extra curricular activities – </a:t>
            </a:r>
          </a:p>
          <a:p>
            <a:pPr marL="915670" lvl="2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IE" dirty="0" smtClean="0"/>
              <a:t>                  pool, fishing, cycling etc </a:t>
            </a:r>
            <a:r>
              <a:rPr lang="en-IE" b="1" i="1" dirty="0" smtClean="0"/>
              <a:t>are a privilege not a right</a:t>
            </a:r>
          </a:p>
        </p:txBody>
      </p:sp>
      <p:pic>
        <p:nvPicPr>
          <p:cNvPr id="43013" name="Picture 2" descr="C:\Documents and Settings\All Users\Documents\My Pictures\Sample Pictures\Sunse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35375" y="1"/>
            <a:ext cx="5040313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IE" smtClean="0"/>
              <a:t> Stickers</a:t>
            </a:r>
          </a:p>
        </p:txBody>
      </p:sp>
      <p:sp>
        <p:nvSpPr>
          <p:cNvPr id="44036" name="Date Placeholder 3"/>
          <p:cNvSpPr>
            <a:spLocks noGrp="1"/>
          </p:cNvSpPr>
          <p:nvPr>
            <p:ph type="dt" sz="half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fld id="{90CFC6B1-08AE-4FB2-B754-8D4CAD325428}" type="datetime1">
              <a:rPr lang="en-IE"/>
              <a:pPr/>
              <a:t>05/11/2014</a:t>
            </a:fld>
            <a:endParaRPr lang="en-IE"/>
          </a:p>
        </p:txBody>
      </p:sp>
      <p:sp>
        <p:nvSpPr>
          <p:cNvPr id="44038" name="Footer Placeholder 7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r>
              <a:rPr lang="en-IE"/>
              <a:t>St Brigid's School</a:t>
            </a:r>
          </a:p>
        </p:txBody>
      </p:sp>
      <p:sp>
        <p:nvSpPr>
          <p:cNvPr id="44037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A3D9BAC-F1D4-4C13-83B8-060DE625F72D}" type="slidenum">
              <a:rPr lang="en-IE"/>
              <a:pPr/>
              <a:t>37</a:t>
            </a:fld>
            <a:endParaRPr lang="en-IE"/>
          </a:p>
        </p:txBody>
      </p:sp>
      <p:pic>
        <p:nvPicPr>
          <p:cNvPr id="44035" name="Picture 2" descr="C:\Documents and Settings\User\Desktop\St brigid's 2011\My Docs\other computer applications\My Pictures\imagesCAB3UOMZ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43063" y="1500188"/>
            <a:ext cx="6000750" cy="4214812"/>
          </a:xfrm>
        </p:spPr>
      </p:pic>
    </p:spTree>
  </p:cSld>
  <p:clrMapOvr>
    <a:masterClrMapping/>
  </p:clrMapOvr>
  <p:transition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IE" smtClean="0"/>
              <a:t> Jobs in Class</a:t>
            </a:r>
          </a:p>
        </p:txBody>
      </p:sp>
      <p:sp>
        <p:nvSpPr>
          <p:cNvPr id="45060" name="Date Placeholder 3"/>
          <p:cNvSpPr>
            <a:spLocks noGrp="1"/>
          </p:cNvSpPr>
          <p:nvPr>
            <p:ph type="dt" sz="half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fld id="{94E2C9B7-566E-433D-84E6-00D3D1EC8E26}" type="datetime1">
              <a:rPr lang="en-IE"/>
              <a:pPr/>
              <a:t>05/11/2014</a:t>
            </a:fld>
            <a:endParaRPr lang="en-IE"/>
          </a:p>
        </p:txBody>
      </p:sp>
      <p:sp>
        <p:nvSpPr>
          <p:cNvPr id="45062" name="Footer Placeholder 7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r>
              <a:rPr lang="en-IE"/>
              <a:t>St Brigid's School</a:t>
            </a:r>
          </a:p>
        </p:txBody>
      </p:sp>
      <p:sp>
        <p:nvSpPr>
          <p:cNvPr id="45061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0279147-08C0-4A33-8D69-13BFB8118CAA}" type="slidenum">
              <a:rPr lang="en-IE"/>
              <a:pPr/>
              <a:t>38</a:t>
            </a:fld>
            <a:endParaRPr lang="en-IE"/>
          </a:p>
        </p:txBody>
      </p:sp>
      <p:pic>
        <p:nvPicPr>
          <p:cNvPr id="45059" name="Picture 2" descr="C:\Documents and Settings\User\Desktop\St brigid's 2011\My Docs\other computer applications\My Pictures\imagesCABCZZ1D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14348" y="1500174"/>
            <a:ext cx="7848600" cy="4105275"/>
          </a:xfrm>
        </p:spPr>
      </p:pic>
    </p:spTree>
  </p:cSld>
  <p:clrMapOvr>
    <a:masterClrMapping/>
  </p:clrMapOvr>
  <p:transition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solidFill>
            <a:schemeClr val="tx2"/>
          </a:solidFill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IE" dirty="0" smtClean="0"/>
              <a:t>   </a:t>
            </a:r>
            <a:r>
              <a:rPr lang="en-IE" sz="3600" dirty="0" smtClean="0">
                <a:solidFill>
                  <a:schemeClr val="bg1"/>
                </a:solidFill>
              </a:rPr>
              <a:t>Good news in my homework journal!!</a:t>
            </a:r>
          </a:p>
        </p:txBody>
      </p:sp>
      <p:sp>
        <p:nvSpPr>
          <p:cNvPr id="46084" name="Date Placeholder 3"/>
          <p:cNvSpPr>
            <a:spLocks noGrp="1"/>
          </p:cNvSpPr>
          <p:nvPr>
            <p:ph type="dt" sz="half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fld id="{64499592-8451-4234-944D-46093C201D2C}" type="datetime1">
              <a:rPr lang="en-IE"/>
              <a:pPr/>
              <a:t>05/11/2014</a:t>
            </a:fld>
            <a:endParaRPr lang="en-IE"/>
          </a:p>
        </p:txBody>
      </p:sp>
      <p:sp>
        <p:nvSpPr>
          <p:cNvPr id="46086" name="Footer Placeholder 7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r>
              <a:rPr lang="en-IE"/>
              <a:t>St Brigid's School</a:t>
            </a:r>
          </a:p>
        </p:txBody>
      </p:sp>
      <p:sp>
        <p:nvSpPr>
          <p:cNvPr id="46085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E1BE746-6BB7-4425-8DE9-4B6774B7993C}" type="slidenum">
              <a:rPr lang="en-IE"/>
              <a:pPr/>
              <a:t>39</a:t>
            </a:fld>
            <a:endParaRPr lang="en-IE"/>
          </a:p>
        </p:txBody>
      </p:sp>
      <p:pic>
        <p:nvPicPr>
          <p:cNvPr id="46083" name="Picture 2" descr="C:\Documents and Settings\User\Desktop\St brigid's 2011\My Docs\other computer applications\My Pictures\Standard-Journals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71750" y="1643063"/>
            <a:ext cx="3600450" cy="4464050"/>
          </a:xfrm>
        </p:spPr>
      </p:pic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IE" sz="6700" dirty="0" smtClean="0">
                <a:solidFill>
                  <a:schemeClr val="bg1"/>
                </a:solidFill>
              </a:rPr>
              <a:t>2</a:t>
            </a:r>
            <a:r>
              <a:rPr lang="en-IE" sz="6000" dirty="0" smtClean="0">
                <a:solidFill>
                  <a:schemeClr val="bg1"/>
                </a:solidFill>
              </a:rPr>
              <a:t> Sets of Rights </a:t>
            </a:r>
          </a:p>
        </p:txBody>
      </p:sp>
      <p:sp>
        <p:nvSpPr>
          <p:cNvPr id="10244" name="Date Placeholder 3"/>
          <p:cNvSpPr>
            <a:spLocks noGrp="1"/>
          </p:cNvSpPr>
          <p:nvPr>
            <p:ph type="dt" sz="half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A44ECB1E-18C0-44E5-A3C5-0AA9B32FE6D8}" type="datetime1">
              <a:rPr lang="en-IE"/>
              <a:pPr/>
              <a:t>05/11/2014</a:t>
            </a:fld>
            <a:endParaRPr lang="en-IE"/>
          </a:p>
        </p:txBody>
      </p:sp>
      <p:sp>
        <p:nvSpPr>
          <p:cNvPr id="10246" name="Footer Placeholder 7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r>
              <a:rPr lang="en-IE"/>
              <a:t>St Brigid's School</a:t>
            </a:r>
          </a:p>
        </p:txBody>
      </p:sp>
      <p:sp>
        <p:nvSpPr>
          <p:cNvPr id="10245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118F022-A9C9-4757-9A4C-CC9DB1F38EB3}" type="slidenum">
              <a:rPr lang="en-IE"/>
              <a:pPr/>
              <a:t>4</a:t>
            </a:fld>
            <a:endParaRPr lang="en-IE"/>
          </a:p>
        </p:txBody>
      </p:sp>
      <p:pic>
        <p:nvPicPr>
          <p:cNvPr id="10243" name="Picture 2" descr="C:\Documents and Settings\User\Desktop\imagesCA5FLXWT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71563" y="1928813"/>
            <a:ext cx="5929312" cy="3857625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975"/>
          </a:xfrm>
          <a:solidFill>
            <a:schemeClr val="tx2"/>
          </a:solidFill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IE" sz="4000" dirty="0" smtClean="0">
                <a:solidFill>
                  <a:schemeClr val="bg1"/>
                </a:solidFill>
              </a:rPr>
              <a:t>  What happens if you are not keeping the  	rules?</a:t>
            </a:r>
          </a:p>
        </p:txBody>
      </p:sp>
      <p:sp>
        <p:nvSpPr>
          <p:cNvPr id="47108" name="Date Placeholder 2"/>
          <p:cNvSpPr>
            <a:spLocks noGrp="1"/>
          </p:cNvSpPr>
          <p:nvPr>
            <p:ph type="dt" sz="half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fld id="{B494B39D-9C47-4305-B8F7-761FB3CA04B2}" type="datetime1">
              <a:rPr lang="en-IE"/>
              <a:pPr/>
              <a:t>05/11/2014</a:t>
            </a:fld>
            <a:endParaRPr lang="en-IE"/>
          </a:p>
        </p:txBody>
      </p:sp>
      <p:sp>
        <p:nvSpPr>
          <p:cNvPr id="47110" name="Footer Placeholder 7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r>
              <a:rPr lang="en-IE"/>
              <a:t>St Brigid's School</a:t>
            </a:r>
          </a:p>
        </p:txBody>
      </p:sp>
      <p:sp>
        <p:nvSpPr>
          <p:cNvPr id="47109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592132E-391A-4244-A761-F07D79C64A1D}" type="slidenum">
              <a:rPr lang="en-IE"/>
              <a:pPr/>
              <a:t>40</a:t>
            </a:fld>
            <a:endParaRPr lang="en-IE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57200" y="1196975"/>
            <a:ext cx="8229600" cy="5127625"/>
          </a:xfrm>
        </p:spPr>
        <p:txBody>
          <a:bodyPr>
            <a:noAutofit/>
          </a:bodyPr>
          <a:lstStyle/>
          <a:p>
            <a:pPr marL="742950" indent="-742950" fontAlgn="auto"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en-IE" sz="2200" u="sng" dirty="0" smtClean="0"/>
              <a:t>Reminded of the rule by Teacher or SNA </a:t>
            </a:r>
          </a:p>
          <a:p>
            <a:pPr marL="1109663" lvl="1" indent="-742950" fontAlgn="auto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IE" sz="2200" dirty="0" smtClean="0">
                <a:solidFill>
                  <a:schemeClr val="tx1">
                    <a:tint val="85000"/>
                  </a:schemeClr>
                </a:solidFill>
              </a:rPr>
              <a:t>	You get a chance</a:t>
            </a:r>
          </a:p>
          <a:p>
            <a:pPr marL="742950" indent="-742950" fontAlgn="auto"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en-IE" sz="2200" u="sng" dirty="0" smtClean="0"/>
              <a:t>Reminded again</a:t>
            </a:r>
          </a:p>
          <a:p>
            <a:pPr marL="1109663" lvl="1" indent="-742950" fontAlgn="auto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IE" sz="2200" dirty="0" smtClean="0">
                <a:solidFill>
                  <a:schemeClr val="tx1">
                    <a:tint val="85000"/>
                  </a:schemeClr>
                </a:solidFill>
              </a:rPr>
              <a:t>	Time out/ Miss reward</a:t>
            </a:r>
          </a:p>
          <a:p>
            <a:pPr marL="742950" indent="-742950" fontAlgn="auto"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en-IE" sz="2200" u="sng" dirty="0" smtClean="0"/>
              <a:t>Still breaking rule</a:t>
            </a:r>
          </a:p>
          <a:p>
            <a:pPr marL="1109663" lvl="1" indent="-742950" fontAlgn="auto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IE" sz="2200" dirty="0" smtClean="0">
                <a:solidFill>
                  <a:schemeClr val="tx1">
                    <a:tint val="85000"/>
                  </a:schemeClr>
                </a:solidFill>
              </a:rPr>
              <a:t>	Sent to Mrs Cox Mrs Cox talks to you and records incident </a:t>
            </a:r>
          </a:p>
          <a:p>
            <a:pPr marL="742950" indent="-742950" fontAlgn="auto"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en-IE" sz="2200" u="sng" dirty="0" smtClean="0"/>
              <a:t>Still breaking rule  </a:t>
            </a:r>
          </a:p>
          <a:p>
            <a:pPr marL="1109663" lvl="1" indent="-742950" fontAlgn="auto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IE" sz="2200" dirty="0" smtClean="0">
                <a:solidFill>
                  <a:schemeClr val="tx1">
                    <a:tint val="85000"/>
                  </a:schemeClr>
                </a:solidFill>
              </a:rPr>
              <a:t>You are sent to Mr Keating / Office.  He will talk to you and may give you a last chance (circumstances vary) </a:t>
            </a:r>
          </a:p>
          <a:p>
            <a:pPr marL="742950" indent="-742950" fontAlgn="auto"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en-IE" sz="2200" u="sng" dirty="0" smtClean="0"/>
              <a:t>Still breaking rule</a:t>
            </a:r>
          </a:p>
          <a:p>
            <a:pPr marL="1109663" lvl="1" indent="-742950" fontAlgn="auto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IE" sz="2200" dirty="0" smtClean="0">
                <a:solidFill>
                  <a:schemeClr val="tx1">
                    <a:tint val="85000"/>
                  </a:schemeClr>
                </a:solidFill>
              </a:rPr>
              <a:t>Mr Keating phones Parents. Suspension considered</a:t>
            </a:r>
          </a:p>
          <a:p>
            <a:pPr marL="1109663" lvl="1" indent="-742950" fontAlgn="auto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IE" sz="2200" dirty="0" smtClean="0">
                <a:solidFill>
                  <a:schemeClr val="tx1">
                    <a:tint val="85000"/>
                  </a:schemeClr>
                </a:solidFill>
              </a:rPr>
              <a:t>  Your Parents come to school to collect you.</a:t>
            </a:r>
            <a:endParaRPr lang="en-IE" sz="2200" u="sng" dirty="0" smtClean="0">
              <a:solidFill>
                <a:schemeClr val="tx1">
                  <a:tint val="85000"/>
                </a:schemeClr>
              </a:solidFill>
            </a:endParaRPr>
          </a:p>
          <a:p>
            <a:pPr marL="742950" indent="-742950" fontAlgn="auto"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en-IE" sz="2200" u="sng" dirty="0" smtClean="0"/>
              <a:t>Referral to the Board</a:t>
            </a:r>
          </a:p>
          <a:p>
            <a:pPr marL="1109663" lvl="1" indent="-742950" fontAlgn="auto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en-IE" sz="2200" dirty="0">
              <a:solidFill>
                <a:schemeClr val="tx1">
                  <a:tint val="8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911247"/>
          </a:xfrm>
          <a:solidFill>
            <a:schemeClr val="tx2"/>
          </a:solidFill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IE" sz="4800" dirty="0" smtClean="0">
                <a:solidFill>
                  <a:schemeClr val="bg1"/>
                </a:solidFill>
              </a:rPr>
              <a:t>Recording</a:t>
            </a:r>
            <a:r>
              <a:rPr lang="en-IE" sz="4800" dirty="0" smtClean="0"/>
              <a:t> </a:t>
            </a:r>
          </a:p>
        </p:txBody>
      </p:sp>
      <p:sp>
        <p:nvSpPr>
          <p:cNvPr id="48132" name="Date Placeholder 2"/>
          <p:cNvSpPr>
            <a:spLocks noGrp="1"/>
          </p:cNvSpPr>
          <p:nvPr>
            <p:ph type="dt" sz="half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fld id="{8F7B39E7-3E14-4AD1-B17C-5A66102758AD}" type="datetime1">
              <a:rPr lang="en-IE"/>
              <a:pPr/>
              <a:t>05/11/2014</a:t>
            </a:fld>
            <a:endParaRPr lang="en-IE"/>
          </a:p>
        </p:txBody>
      </p:sp>
      <p:sp>
        <p:nvSpPr>
          <p:cNvPr id="48136" name="Footer Placeholder 9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r>
              <a:rPr lang="en-IE"/>
              <a:t>St Brigid's School</a:t>
            </a:r>
          </a:p>
        </p:txBody>
      </p:sp>
      <p:sp>
        <p:nvSpPr>
          <p:cNvPr id="48135" name="Slide Number Placeholder 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9ADA185-C2F4-496F-BD8D-2AEFD4A7A7E6}" type="slidenum">
              <a:rPr lang="en-IE"/>
              <a:pPr/>
              <a:t>41</a:t>
            </a:fld>
            <a:endParaRPr lang="en-IE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57200" y="1484313"/>
            <a:ext cx="8229600" cy="4840287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IE" sz="3600" dirty="0" smtClean="0"/>
              <a:t>All behaviour is recorded by class teacher - In class folder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IE" sz="3600" dirty="0" smtClean="0"/>
              <a:t>By Mrs Cox in her book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IE" sz="3600" dirty="0" smtClean="0"/>
              <a:t>By Mr Keating in his diary and on forms which go into your file in the office (come and see your file)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IE" sz="3600" dirty="0" smtClean="0"/>
              <a:t>CCTV is recording</a:t>
            </a:r>
            <a:endParaRPr lang="en-IE" sz="3600" dirty="0"/>
          </a:p>
        </p:txBody>
      </p:sp>
      <p:pic>
        <p:nvPicPr>
          <p:cNvPr id="48133" name="Picture 8" descr="C:\Documents and Settings\User\Desktop\St brigid's 2011\My Docs\other computer applications\My Pictures\imagesCAWHSHT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63" y="2071688"/>
            <a:ext cx="167640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4" name="Picture 9" descr="C:\Documents and Settings\User\Desktop\St brigid's 2011\My Docs\other computer applications\My Pictures\imagesCA7QUDF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2725" y="5084763"/>
            <a:ext cx="2087563" cy="177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solidFill>
            <a:schemeClr val="tx2"/>
          </a:solidFill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IE" dirty="0" smtClean="0">
                <a:solidFill>
                  <a:schemeClr val="bg1"/>
                </a:solidFill>
              </a:rPr>
              <a:t> If you are trying to hurt others</a:t>
            </a:r>
          </a:p>
        </p:txBody>
      </p:sp>
      <p:sp>
        <p:nvSpPr>
          <p:cNvPr id="49156" name="Date Placeholder 3"/>
          <p:cNvSpPr>
            <a:spLocks noGrp="1"/>
          </p:cNvSpPr>
          <p:nvPr>
            <p:ph type="dt" sz="half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fld id="{A728EA4D-F6FC-4A17-A3C7-904C2AFDBC01}" type="datetime1">
              <a:rPr lang="en-IE"/>
              <a:pPr/>
              <a:t>05/11/2014</a:t>
            </a:fld>
            <a:endParaRPr lang="en-IE"/>
          </a:p>
        </p:txBody>
      </p:sp>
      <p:sp>
        <p:nvSpPr>
          <p:cNvPr id="49158" name="Footer Placeholder 7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r>
              <a:rPr lang="en-IE"/>
              <a:t>St Brigid's School</a:t>
            </a:r>
          </a:p>
        </p:txBody>
      </p:sp>
      <p:sp>
        <p:nvSpPr>
          <p:cNvPr id="49157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4F7BB90-EFA2-4D51-9EB6-CAA29671E13F}" type="slidenum">
              <a:rPr lang="en-IE"/>
              <a:pPr/>
              <a:t>42</a:t>
            </a:fld>
            <a:endParaRPr lang="en-IE"/>
          </a:p>
        </p:txBody>
      </p:sp>
      <p:sp>
        <p:nvSpPr>
          <p:cNvPr id="49155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IE" sz="4400" dirty="0" smtClean="0"/>
          </a:p>
          <a:p>
            <a:r>
              <a:rPr lang="en-IE" sz="4400" dirty="0" smtClean="0"/>
              <a:t>By what you </a:t>
            </a:r>
          </a:p>
          <a:p>
            <a:pPr lvl="1"/>
            <a:r>
              <a:rPr lang="en-IE" sz="4200" dirty="0" smtClean="0">
                <a:solidFill>
                  <a:srgbClr val="FF0000"/>
                </a:solidFill>
              </a:rPr>
              <a:t>DO </a:t>
            </a:r>
            <a:r>
              <a:rPr lang="en-IE" sz="4200" dirty="0" smtClean="0"/>
              <a:t>or</a:t>
            </a:r>
            <a:r>
              <a:rPr lang="en-IE" sz="4200" dirty="0" smtClean="0">
                <a:solidFill>
                  <a:srgbClr val="FF0000"/>
                </a:solidFill>
              </a:rPr>
              <a:t> </a:t>
            </a:r>
          </a:p>
          <a:p>
            <a:pPr lvl="1"/>
            <a:r>
              <a:rPr lang="en-IE" sz="4200" dirty="0" smtClean="0">
                <a:solidFill>
                  <a:srgbClr val="FF0000"/>
                </a:solidFill>
              </a:rPr>
              <a:t>SAY </a:t>
            </a:r>
            <a:r>
              <a:rPr lang="en-IE" sz="4200" dirty="0" smtClean="0"/>
              <a:t>or</a:t>
            </a:r>
            <a:r>
              <a:rPr lang="en-IE" sz="4200" dirty="0" smtClean="0">
                <a:solidFill>
                  <a:srgbClr val="FF0000"/>
                </a:solidFill>
              </a:rPr>
              <a:t> </a:t>
            </a:r>
          </a:p>
          <a:p>
            <a:pPr lvl="1"/>
            <a:r>
              <a:rPr lang="en-IE" sz="4200" dirty="0" smtClean="0">
                <a:solidFill>
                  <a:srgbClr val="FF0000"/>
                </a:solidFill>
              </a:rPr>
              <a:t>by HOW YOU TREAT OTHERS</a:t>
            </a:r>
          </a:p>
        </p:txBody>
      </p:sp>
    </p:spTree>
  </p:cSld>
  <p:clrMapOvr>
    <a:masterClrMapping/>
  </p:clrMapOvr>
  <p:transition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solidFill>
            <a:schemeClr val="tx2"/>
          </a:solidFill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IE" dirty="0" smtClean="0">
                <a:solidFill>
                  <a:schemeClr val="bg1"/>
                </a:solidFill>
              </a:rPr>
              <a:t> If you are Hitting..</a:t>
            </a:r>
          </a:p>
        </p:txBody>
      </p:sp>
      <p:sp>
        <p:nvSpPr>
          <p:cNvPr id="50180" name="Date Placeholder 3"/>
          <p:cNvSpPr>
            <a:spLocks noGrp="1"/>
          </p:cNvSpPr>
          <p:nvPr>
            <p:ph type="dt" sz="half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fld id="{EE7EF3AA-1902-42CF-9DC2-6057D2A30587}" type="datetime1">
              <a:rPr lang="en-IE"/>
              <a:pPr/>
              <a:t>05/11/2014</a:t>
            </a:fld>
            <a:endParaRPr lang="en-IE"/>
          </a:p>
        </p:txBody>
      </p:sp>
      <p:sp>
        <p:nvSpPr>
          <p:cNvPr id="50182" name="Footer Placeholder 7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r>
              <a:rPr lang="en-IE"/>
              <a:t>St Brigid's School</a:t>
            </a:r>
          </a:p>
        </p:txBody>
      </p:sp>
      <p:sp>
        <p:nvSpPr>
          <p:cNvPr id="50181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ECE1288-C0BA-41BE-9629-3ACC5A9AAC88}" type="slidenum">
              <a:rPr lang="en-IE"/>
              <a:pPr/>
              <a:t>43</a:t>
            </a:fld>
            <a:endParaRPr lang="en-IE"/>
          </a:p>
        </p:txBody>
      </p:sp>
      <p:pic>
        <p:nvPicPr>
          <p:cNvPr id="50179" name="Picture 2" descr="C:\Documents and Settings\User\Desktop\St brigid's 2011\My Docs\other computer applications\My Pictures\untitled 5.bmp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285984" y="1643050"/>
            <a:ext cx="4629043" cy="4629043"/>
          </a:xfrm>
        </p:spPr>
      </p:pic>
    </p:spTree>
  </p:cSld>
  <p:clrMapOvr>
    <a:masterClrMapping/>
  </p:clrMapOvr>
  <p:transition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solidFill>
            <a:schemeClr val="tx2"/>
          </a:solidFill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IE" dirty="0" smtClean="0"/>
              <a:t> </a:t>
            </a:r>
            <a:r>
              <a:rPr lang="en-IE" dirty="0" smtClean="0">
                <a:solidFill>
                  <a:schemeClr val="bg1"/>
                </a:solidFill>
              </a:rPr>
              <a:t>or Kicking</a:t>
            </a:r>
          </a:p>
        </p:txBody>
      </p:sp>
      <p:sp>
        <p:nvSpPr>
          <p:cNvPr id="51204" name="Date Placeholder 3"/>
          <p:cNvSpPr>
            <a:spLocks noGrp="1"/>
          </p:cNvSpPr>
          <p:nvPr>
            <p:ph type="dt" sz="half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fld id="{3C417137-6809-4958-9886-86A266FBA165}" type="datetime1">
              <a:rPr lang="en-IE"/>
              <a:pPr/>
              <a:t>05/11/2014</a:t>
            </a:fld>
            <a:endParaRPr lang="en-IE"/>
          </a:p>
        </p:txBody>
      </p:sp>
      <p:sp>
        <p:nvSpPr>
          <p:cNvPr id="51206" name="Footer Placeholder 7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r>
              <a:rPr lang="en-IE"/>
              <a:t>St Brigid's School</a:t>
            </a:r>
          </a:p>
        </p:txBody>
      </p:sp>
      <p:sp>
        <p:nvSpPr>
          <p:cNvPr id="51205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867BAD4-EE47-4C09-A01A-79740EAB5D63}" type="slidenum">
              <a:rPr lang="en-IE"/>
              <a:pPr/>
              <a:t>44</a:t>
            </a:fld>
            <a:endParaRPr lang="en-IE"/>
          </a:p>
        </p:txBody>
      </p:sp>
      <p:pic>
        <p:nvPicPr>
          <p:cNvPr id="51203" name="Picture 2" descr="C:\Documents and Settings\User\Desktop\St brigid's 2011\My Docs\other computer applications\My Pictures\imagesCA3A1S4T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928926" y="1478950"/>
            <a:ext cx="3500461" cy="4217091"/>
          </a:xfrm>
        </p:spPr>
      </p:pic>
    </p:spTree>
  </p:cSld>
  <p:clrMapOvr>
    <a:masterClrMapping/>
  </p:clrMapOvr>
  <p:transition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404813"/>
            <a:ext cx="8534400" cy="936625"/>
          </a:xfrm>
          <a:solidFill>
            <a:schemeClr val="tx2"/>
          </a:solidFill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IE" dirty="0" smtClean="0"/>
              <a:t/>
            </a:r>
            <a:br>
              <a:rPr lang="en-IE" dirty="0" smtClean="0"/>
            </a:br>
            <a:r>
              <a:rPr lang="en-IE" dirty="0" smtClean="0">
                <a:solidFill>
                  <a:schemeClr val="bg1"/>
                </a:solidFill>
              </a:rPr>
              <a:t>You can be sent home</a:t>
            </a:r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52228" name="Date Placeholder 2"/>
          <p:cNvSpPr>
            <a:spLocks noGrp="1"/>
          </p:cNvSpPr>
          <p:nvPr>
            <p:ph type="dt" sz="half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fld id="{6E809B38-BF07-492A-9996-1A60A6F00E95}" type="datetime1">
              <a:rPr lang="en-IE"/>
              <a:pPr/>
              <a:t>05/11/2014</a:t>
            </a:fld>
            <a:endParaRPr lang="en-IE"/>
          </a:p>
        </p:txBody>
      </p:sp>
      <p:sp>
        <p:nvSpPr>
          <p:cNvPr id="52230" name="Footer Placeholder 7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r>
              <a:rPr lang="en-IE"/>
              <a:t>St Brigid's School</a:t>
            </a:r>
          </a:p>
        </p:txBody>
      </p:sp>
      <p:sp>
        <p:nvSpPr>
          <p:cNvPr id="52229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26A4E2A-EB50-4F3C-981B-54496D5AA966}" type="slidenum">
              <a:rPr lang="en-IE"/>
              <a:pPr/>
              <a:t>45</a:t>
            </a:fld>
            <a:endParaRPr lang="en-IE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57200" y="1484313"/>
            <a:ext cx="8229600" cy="4840287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IE" sz="3200" dirty="0" smtClean="0"/>
              <a:t>For trying to hurt = Assault (hitting, kicking, throwing, etc)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IE" sz="3200" dirty="0" smtClean="0"/>
              <a:t>Continuous bad language or verbal assault 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IE" sz="3200" dirty="0" smtClean="0"/>
              <a:t>Threatening Language or behaviour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IE" sz="3200" dirty="0" smtClean="0"/>
              <a:t>Refusal to do your work or as you are asked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IE" sz="3200" dirty="0" smtClean="0"/>
          </a:p>
          <a:p>
            <a:pPr marL="640080" lvl="1" indent="-246888" fontAlgn="auto">
              <a:spcAft>
                <a:spcPts val="0"/>
              </a:spcAft>
              <a:buClr>
                <a:schemeClr val="accent4"/>
              </a:buClr>
              <a:buFont typeface="Wingdings 2"/>
              <a:buChar char=""/>
              <a:defRPr/>
            </a:pPr>
            <a:r>
              <a:rPr lang="en-IE" sz="3200" dirty="0" smtClean="0">
                <a:solidFill>
                  <a:schemeClr val="tx1">
                    <a:tint val="85000"/>
                  </a:schemeClr>
                </a:solidFill>
              </a:rPr>
              <a:t>YOUR PARENTS WILL HAVE TO COME TO SCHOOL IMMEDIATELY AND BRING YOU HOME</a:t>
            </a:r>
            <a:endParaRPr lang="en-IE" sz="3200" dirty="0">
              <a:solidFill>
                <a:schemeClr val="tx1">
                  <a:tint val="8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8329642" cy="939784"/>
          </a:xfrm>
          <a:solidFill>
            <a:schemeClr val="tx2"/>
          </a:solidFill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IE" sz="4400" dirty="0" smtClean="0">
                <a:solidFill>
                  <a:schemeClr val="bg1"/>
                </a:solidFill>
              </a:rPr>
              <a:t>What can you do if you feel unsafe ?</a:t>
            </a:r>
          </a:p>
        </p:txBody>
      </p:sp>
      <p:sp>
        <p:nvSpPr>
          <p:cNvPr id="53253" name="Date Placeholder 3"/>
          <p:cNvSpPr>
            <a:spLocks noGrp="1"/>
          </p:cNvSpPr>
          <p:nvPr>
            <p:ph type="dt" sz="half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8780142E-A27D-48F2-82BD-8992ABAAB6EB}" type="datetime1">
              <a:rPr lang="en-IE"/>
              <a:pPr/>
              <a:t>05/11/2014</a:t>
            </a:fld>
            <a:endParaRPr lang="en-IE"/>
          </a:p>
        </p:txBody>
      </p:sp>
      <p:sp>
        <p:nvSpPr>
          <p:cNvPr id="53258" name="Footer Placeholder 11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r>
              <a:rPr lang="en-IE"/>
              <a:t>St Brigid's School</a:t>
            </a:r>
          </a:p>
        </p:txBody>
      </p:sp>
      <p:sp>
        <p:nvSpPr>
          <p:cNvPr id="53257" name="Slide Number Placeholder 10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0D73E3D-2287-49EB-9333-02706492F209}" type="slidenum">
              <a:rPr lang="en-IE"/>
              <a:pPr/>
              <a:t>46</a:t>
            </a:fld>
            <a:endParaRPr lang="en-IE"/>
          </a:p>
        </p:txBody>
      </p:sp>
      <p:sp>
        <p:nvSpPr>
          <p:cNvPr id="16390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IE" sz="4400" dirty="0" smtClean="0">
              <a:solidFill>
                <a:srgbClr val="0070C0"/>
              </a:solidFill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IE" sz="4400" dirty="0" smtClean="0">
                <a:solidFill>
                  <a:srgbClr val="0070C0"/>
                </a:solidFill>
              </a:rPr>
              <a:t>Say ‘No’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IE" sz="4400" dirty="0" smtClean="0">
                <a:solidFill>
                  <a:srgbClr val="0070C0"/>
                </a:solidFill>
              </a:rPr>
              <a:t>Walk away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IE" sz="4400" dirty="0" smtClean="0">
                <a:solidFill>
                  <a:srgbClr val="0070C0"/>
                </a:solidFill>
              </a:rPr>
              <a:t>Tell staff</a:t>
            </a:r>
          </a:p>
          <a:p>
            <a:pPr marL="742950" indent="-74295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IE" sz="4400" dirty="0" smtClean="0">
                <a:solidFill>
                  <a:srgbClr val="FF0000"/>
                </a:solidFill>
              </a:rPr>
              <a:t>		</a:t>
            </a:r>
          </a:p>
        </p:txBody>
      </p:sp>
      <p:sp>
        <p:nvSpPr>
          <p:cNvPr id="53252" name="Content Placeholder 6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marL="742950" indent="-742950">
              <a:buFont typeface="Wingdings 2" pitchFamily="18" charset="2"/>
              <a:buNone/>
            </a:pPr>
            <a:r>
              <a:rPr lang="en-IE" sz="4400" smtClean="0">
                <a:solidFill>
                  <a:srgbClr val="FF0000"/>
                </a:solidFill>
              </a:rPr>
              <a:t>No</a:t>
            </a:r>
          </a:p>
          <a:p>
            <a:pPr marL="742950" indent="-742950">
              <a:buFont typeface="Wingdings 2" pitchFamily="18" charset="2"/>
              <a:buNone/>
            </a:pPr>
            <a:endParaRPr lang="en-IE" sz="4400" smtClean="0">
              <a:solidFill>
                <a:srgbClr val="FF0000"/>
              </a:solidFill>
            </a:endParaRPr>
          </a:p>
          <a:p>
            <a:pPr marL="742950" indent="-742950">
              <a:buFont typeface="Wingdings 2" pitchFamily="18" charset="2"/>
              <a:buNone/>
            </a:pPr>
            <a:r>
              <a:rPr lang="en-IE" sz="4400" smtClean="0">
                <a:solidFill>
                  <a:srgbClr val="FF0000"/>
                </a:solidFill>
              </a:rPr>
              <a:t>Go </a:t>
            </a:r>
          </a:p>
          <a:p>
            <a:pPr marL="742950" indent="-742950">
              <a:buFont typeface="Wingdings 2" pitchFamily="18" charset="2"/>
              <a:buNone/>
            </a:pPr>
            <a:endParaRPr lang="en-IE" sz="4400" smtClean="0">
              <a:solidFill>
                <a:srgbClr val="FF0000"/>
              </a:solidFill>
            </a:endParaRPr>
          </a:p>
          <a:p>
            <a:pPr marL="742950" indent="-742950">
              <a:buFont typeface="Wingdings 2" pitchFamily="18" charset="2"/>
              <a:buNone/>
            </a:pPr>
            <a:r>
              <a:rPr lang="en-IE" sz="4400" smtClean="0">
                <a:solidFill>
                  <a:srgbClr val="FF0000"/>
                </a:solidFill>
              </a:rPr>
              <a:t>Tell </a:t>
            </a:r>
            <a:endParaRPr lang="en-IE" sz="4400" smtClean="0"/>
          </a:p>
        </p:txBody>
      </p:sp>
      <p:pic>
        <p:nvPicPr>
          <p:cNvPr id="53254" name="Picture 10" descr="C:\Documents and Settings\User\Desktop\St brigid's 2011\My Docs\other computer applications\My Pictures\untitled 3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27763" y="1052513"/>
            <a:ext cx="1885950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5" name="Picture 12" descr="C:\Documents and Settings\User\Desktop\St brigid's 2011\My Docs\other computer applications\My Pictures\imagesCAQKS59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72225" y="2492375"/>
            <a:ext cx="1685925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6" name="Picture 13" descr="C:\Documents and Settings\User\Desktop\St brigid's 2011\My Docs\other computer applications\My Pictures\imagesCA2WZENP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56325" y="5300663"/>
            <a:ext cx="1885950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>
          <a:xfrm>
            <a:off x="457200" y="549275"/>
            <a:ext cx="8229600" cy="1295400"/>
          </a:xfrm>
          <a:solidFill>
            <a:schemeClr val="tx2"/>
          </a:solidFill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IE" sz="4400" dirty="0" smtClean="0">
                <a:solidFill>
                  <a:schemeClr val="bg1"/>
                </a:solidFill>
              </a:rPr>
              <a:t>Staff in St Brigid’s want to help you with your behaviour.</a:t>
            </a:r>
          </a:p>
        </p:txBody>
      </p:sp>
      <p:sp>
        <p:nvSpPr>
          <p:cNvPr id="54276" name="Date Placeholder 3"/>
          <p:cNvSpPr>
            <a:spLocks noGrp="1"/>
          </p:cNvSpPr>
          <p:nvPr>
            <p:ph type="dt" sz="half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6181FD1F-9136-455F-8A62-F21DB4E315B8}" type="datetime1">
              <a:rPr lang="en-IE"/>
              <a:pPr/>
              <a:t>05/11/2014</a:t>
            </a:fld>
            <a:endParaRPr lang="en-IE"/>
          </a:p>
        </p:txBody>
      </p:sp>
      <p:sp>
        <p:nvSpPr>
          <p:cNvPr id="54278" name="Footer Placeholder 7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r>
              <a:rPr lang="en-IE"/>
              <a:t>St Brigid's School</a:t>
            </a:r>
          </a:p>
        </p:txBody>
      </p:sp>
      <p:sp>
        <p:nvSpPr>
          <p:cNvPr id="54277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7C9F2F3-A9F6-400B-8DBE-9CA2B16AE8D4}" type="slidenum">
              <a:rPr lang="en-IE"/>
              <a:pPr/>
              <a:t>47</a:t>
            </a:fld>
            <a:endParaRPr lang="en-IE"/>
          </a:p>
        </p:txBody>
      </p:sp>
      <p:sp>
        <p:nvSpPr>
          <p:cNvPr id="54275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060575"/>
            <a:ext cx="8229600" cy="4264025"/>
          </a:xfrm>
        </p:spPr>
        <p:txBody>
          <a:bodyPr/>
          <a:lstStyle/>
          <a:p>
            <a:pPr>
              <a:buFont typeface="Wingdings 3" pitchFamily="18" charset="2"/>
              <a:buNone/>
            </a:pPr>
            <a:r>
              <a:rPr lang="en-IE" sz="3600" dirty="0" smtClean="0"/>
              <a:t>We can help talk to you about what you</a:t>
            </a:r>
          </a:p>
          <a:p>
            <a:pPr lvl="2"/>
            <a:r>
              <a:rPr lang="en-IE" sz="4400" dirty="0" smtClean="0">
                <a:solidFill>
                  <a:srgbClr val="FF0000"/>
                </a:solidFill>
              </a:rPr>
              <a:t>Do </a:t>
            </a:r>
            <a:r>
              <a:rPr lang="en-IE" sz="4400" dirty="0" smtClean="0"/>
              <a:t>or</a:t>
            </a:r>
          </a:p>
          <a:p>
            <a:pPr lvl="2"/>
            <a:r>
              <a:rPr lang="en-IE" sz="4400" dirty="0" smtClean="0">
                <a:solidFill>
                  <a:srgbClr val="FF0000"/>
                </a:solidFill>
              </a:rPr>
              <a:t>Say</a:t>
            </a:r>
          </a:p>
          <a:p>
            <a:pPr>
              <a:buFont typeface="Wingdings 3" pitchFamily="18" charset="2"/>
              <a:buNone/>
            </a:pPr>
            <a:r>
              <a:rPr lang="en-IE" sz="3600" dirty="0" smtClean="0"/>
              <a:t>And point out </a:t>
            </a:r>
          </a:p>
          <a:p>
            <a:pPr lvl="2"/>
            <a:r>
              <a:rPr lang="en-IE" sz="4400" dirty="0" smtClean="0">
                <a:solidFill>
                  <a:srgbClr val="FF0000"/>
                </a:solidFill>
              </a:rPr>
              <a:t>How to treat people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solidFill>
            <a:schemeClr val="tx2"/>
          </a:solidFill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IE" dirty="0" smtClean="0">
                <a:solidFill>
                  <a:schemeClr val="bg1"/>
                </a:solidFill>
              </a:rPr>
              <a:t>Agreement</a:t>
            </a:r>
          </a:p>
        </p:txBody>
      </p:sp>
      <p:sp>
        <p:nvSpPr>
          <p:cNvPr id="55300" name="Date Placeholder 2"/>
          <p:cNvSpPr>
            <a:spLocks noGrp="1"/>
          </p:cNvSpPr>
          <p:nvPr>
            <p:ph type="dt" sz="half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fld id="{61C6FB7C-883E-40A8-8BA7-76B42BB790DD}" type="datetime1">
              <a:rPr lang="en-IE"/>
              <a:pPr/>
              <a:t>05/11/2014</a:t>
            </a:fld>
            <a:endParaRPr lang="en-IE"/>
          </a:p>
        </p:txBody>
      </p:sp>
      <p:sp>
        <p:nvSpPr>
          <p:cNvPr id="55302" name="Footer Placeholder 7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r>
              <a:rPr lang="en-IE"/>
              <a:t>St Brigid's School</a:t>
            </a:r>
          </a:p>
        </p:txBody>
      </p:sp>
      <p:sp>
        <p:nvSpPr>
          <p:cNvPr id="55301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67A03B6-604C-400A-9B6D-A5933069ECD0}" type="slidenum">
              <a:rPr lang="en-IE"/>
              <a:pPr/>
              <a:t>48</a:t>
            </a:fld>
            <a:endParaRPr lang="en-IE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IE" dirty="0" smtClean="0"/>
              <a:t>Parent </a:t>
            </a:r>
            <a:r>
              <a:rPr lang="en-IE" sz="1600" dirty="0" smtClean="0"/>
              <a:t>(</a:t>
            </a:r>
            <a:r>
              <a:rPr lang="en-IE" dirty="0" smtClean="0"/>
              <a:t>s</a:t>
            </a:r>
            <a:r>
              <a:rPr lang="en-IE" sz="1600" dirty="0" smtClean="0"/>
              <a:t>)</a:t>
            </a:r>
            <a:r>
              <a:rPr lang="en-IE" sz="2800" dirty="0" smtClean="0"/>
              <a:t>: </a:t>
            </a:r>
            <a:r>
              <a:rPr lang="en-IE" dirty="0" smtClean="0"/>
              <a:t>I/we have discussed the rules of St Brigid’s School with my/our child and agree to follow them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IE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IE" dirty="0" smtClean="0"/>
              <a:t>Signed_________________________________</a:t>
            </a:r>
            <a:endParaRPr lang="en-IE" sz="2800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IE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IE" dirty="0" smtClean="0"/>
              <a:t>Student: I agree to follow the rules of St Brigid’s School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IE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IE" dirty="0" smtClean="0"/>
              <a:t>Signed _____________________ Age_______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IE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IE" dirty="0" smtClean="0"/>
              <a:t>Date ________________________________</a:t>
            </a:r>
            <a:endParaRPr lang="en-IE" dirty="0"/>
          </a:p>
        </p:txBody>
      </p:sp>
    </p:spTree>
  </p:cSld>
  <p:clrMapOvr>
    <a:masterClrMapping/>
  </p:clrMapOvr>
  <p:transition>
    <p:fad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Date Placeholder 3"/>
          <p:cNvSpPr>
            <a:spLocks noGrp="1"/>
          </p:cNvSpPr>
          <p:nvPr>
            <p:ph type="dt" sz="half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fld id="{9C6EF67F-5F5F-4073-8244-F7A6F785C847}" type="datetime1">
              <a:rPr lang="en-IE"/>
              <a:pPr/>
              <a:t>05/11/2014</a:t>
            </a:fld>
            <a:endParaRPr lang="en-IE"/>
          </a:p>
        </p:txBody>
      </p:sp>
      <p:sp>
        <p:nvSpPr>
          <p:cNvPr id="56325" name="Footer Placeholder 7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r>
              <a:rPr lang="en-IE"/>
              <a:t>St Brigid's School</a:t>
            </a:r>
          </a:p>
        </p:txBody>
      </p:sp>
      <p:sp>
        <p:nvSpPr>
          <p:cNvPr id="56324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11CCFE8-642A-42D3-9706-4C08A2202100}" type="slidenum">
              <a:rPr lang="en-IE"/>
              <a:pPr/>
              <a:t>49</a:t>
            </a:fld>
            <a:endParaRPr lang="en-IE"/>
          </a:p>
        </p:txBody>
      </p:sp>
      <p:sp>
        <p:nvSpPr>
          <p:cNvPr id="56323" name="Content Placeholder 2"/>
          <p:cNvSpPr>
            <a:spLocks noGrp="1"/>
          </p:cNvSpPr>
          <p:nvPr>
            <p:ph idx="4294967295"/>
          </p:nvPr>
        </p:nvSpPr>
        <p:spPr>
          <a:xfrm>
            <a:off x="0" y="1935163"/>
            <a:ext cx="8229600" cy="4389437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en-IE" sz="7200" smtClean="0">
                <a:solidFill>
                  <a:srgbClr val="FF0000"/>
                </a:solidFill>
              </a:rPr>
              <a:t>	In St Brigid’s we want you to be.....</a:t>
            </a:r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57200" y="188912"/>
            <a:ext cx="8229600" cy="2668583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IE" sz="6600" dirty="0" smtClean="0"/>
              <a:t>As students you all have the right </a:t>
            </a:r>
            <a:r>
              <a:rPr lang="en-IE" sz="6600" dirty="0" smtClean="0">
                <a:solidFill>
                  <a:srgbClr val="FF0000"/>
                </a:solidFill>
              </a:rPr>
              <a:t>to learn</a:t>
            </a:r>
            <a:endParaRPr lang="en-IE" sz="6600" dirty="0" smtClean="0"/>
          </a:p>
        </p:txBody>
      </p:sp>
      <p:sp>
        <p:nvSpPr>
          <p:cNvPr id="11268" name="Date Placeholder 3"/>
          <p:cNvSpPr>
            <a:spLocks noGrp="1"/>
          </p:cNvSpPr>
          <p:nvPr>
            <p:ph type="dt" sz="half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fld id="{9B9DC56C-6598-48EC-9FA7-4573D85646F8}" type="datetime1">
              <a:rPr lang="en-IE"/>
              <a:pPr/>
              <a:t>05/11/2014</a:t>
            </a:fld>
            <a:endParaRPr lang="en-IE"/>
          </a:p>
        </p:txBody>
      </p:sp>
      <p:sp>
        <p:nvSpPr>
          <p:cNvPr id="11270" name="Footer Placeholder 7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r>
              <a:rPr lang="en-IE"/>
              <a:t>St Brigid's School</a:t>
            </a:r>
          </a:p>
        </p:txBody>
      </p:sp>
      <p:sp>
        <p:nvSpPr>
          <p:cNvPr id="11269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6136381-0633-4ED6-9BF9-229915651971}" type="slidenum">
              <a:rPr lang="en-IE"/>
              <a:pPr/>
              <a:t>5</a:t>
            </a:fld>
            <a:endParaRPr lang="en-IE"/>
          </a:p>
        </p:txBody>
      </p:sp>
      <p:pic>
        <p:nvPicPr>
          <p:cNvPr id="11267" name="Picture 2" descr="C:\Documents and Settings\User\Desktop\St brigid's 2011\My Docs\other computer applications\My Pictures\imagesCAMB5UPE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857356" y="3000371"/>
            <a:ext cx="6500858" cy="3071835"/>
          </a:xfrm>
        </p:spPr>
      </p:pic>
    </p:spTree>
  </p:cSld>
  <p:clrMapOvr>
    <a:masterClrMapping/>
  </p:clrMapOvr>
  <p:transition>
    <p:fad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IE" smtClean="0"/>
              <a:t> </a:t>
            </a:r>
          </a:p>
        </p:txBody>
      </p:sp>
      <p:sp>
        <p:nvSpPr>
          <p:cNvPr id="57348" name="Date Placeholder 3"/>
          <p:cNvSpPr>
            <a:spLocks noGrp="1"/>
          </p:cNvSpPr>
          <p:nvPr>
            <p:ph type="dt" sz="half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fld id="{4C0F0A78-5A4F-4F8F-B3C2-AD995F1CC096}" type="datetime1">
              <a:rPr lang="en-IE"/>
              <a:pPr/>
              <a:t>05/11/2014</a:t>
            </a:fld>
            <a:endParaRPr lang="en-IE"/>
          </a:p>
        </p:txBody>
      </p:sp>
      <p:sp>
        <p:nvSpPr>
          <p:cNvPr id="57351" name="Footer Placeholder 8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r>
              <a:rPr lang="en-IE"/>
              <a:t>St Brigid's School</a:t>
            </a:r>
          </a:p>
        </p:txBody>
      </p:sp>
      <p:sp>
        <p:nvSpPr>
          <p:cNvPr id="57350" name="Slide Number Placeholder 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67E1090-FE88-4C84-BFBE-07235CAAAABA}" type="slidenum">
              <a:rPr lang="en-IE"/>
              <a:pPr/>
              <a:t>50</a:t>
            </a:fld>
            <a:endParaRPr lang="en-IE"/>
          </a:p>
        </p:txBody>
      </p:sp>
      <p:pic>
        <p:nvPicPr>
          <p:cNvPr id="57347" name="Picture 2" descr="C:\Documents and Settings\User\Desktop\St brigid's 2011\My Docs\other computer applications\My Pictures\imagesCAKAIK2H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42910" y="500063"/>
            <a:ext cx="8358246" cy="5903912"/>
          </a:xfrm>
        </p:spPr>
      </p:pic>
      <p:pic>
        <p:nvPicPr>
          <p:cNvPr id="57349" name="Picture 3" descr="C:\Documents and Settings\User\Desktop\St brigid's 2011\My Docs\other computer applications\My Pictures\imagesCAXE54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1214438"/>
            <a:ext cx="6286544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571472" y="274638"/>
            <a:ext cx="8001056" cy="1143000"/>
          </a:xfrm>
          <a:solidFill>
            <a:schemeClr val="tx2"/>
          </a:solidFill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IE" sz="4800" dirty="0" smtClean="0">
                <a:solidFill>
                  <a:srgbClr val="FF0000"/>
                </a:solidFill>
              </a:rPr>
              <a:t/>
            </a:r>
            <a:br>
              <a:rPr lang="en-IE" sz="4800" dirty="0" smtClean="0">
                <a:solidFill>
                  <a:srgbClr val="FF0000"/>
                </a:solidFill>
              </a:rPr>
            </a:br>
            <a:r>
              <a:rPr lang="en-IE" sz="4800" dirty="0" smtClean="0">
                <a:solidFill>
                  <a:schemeClr val="bg1"/>
                </a:solidFill>
              </a:rPr>
              <a:t>Staff have t</a:t>
            </a:r>
            <a:r>
              <a:rPr lang="en-IE" sz="5400" dirty="0" smtClean="0">
                <a:solidFill>
                  <a:schemeClr val="bg1"/>
                </a:solidFill>
              </a:rPr>
              <a:t>he right </a:t>
            </a:r>
            <a:r>
              <a:rPr lang="en-IE" sz="5400" dirty="0" smtClean="0">
                <a:solidFill>
                  <a:srgbClr val="FF0000"/>
                </a:solidFill>
              </a:rPr>
              <a:t>to teach</a:t>
            </a:r>
            <a:endParaRPr lang="en-IE" dirty="0" smtClean="0">
              <a:solidFill>
                <a:srgbClr val="FF0000"/>
              </a:solidFill>
            </a:endParaRPr>
          </a:p>
        </p:txBody>
      </p:sp>
      <p:sp>
        <p:nvSpPr>
          <p:cNvPr id="12292" name="Date Placeholder 3"/>
          <p:cNvSpPr>
            <a:spLocks noGrp="1"/>
          </p:cNvSpPr>
          <p:nvPr>
            <p:ph type="dt" sz="half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fld id="{A6DFBB6F-8D6D-4371-A63F-1C55CDEB54CC}" type="datetime1">
              <a:rPr lang="en-IE"/>
              <a:pPr/>
              <a:t>05/11/2014</a:t>
            </a:fld>
            <a:endParaRPr lang="en-IE"/>
          </a:p>
        </p:txBody>
      </p:sp>
      <p:sp>
        <p:nvSpPr>
          <p:cNvPr id="12294" name="Footer Placeholder 7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r>
              <a:rPr lang="en-IE"/>
              <a:t>St Brigid's School</a:t>
            </a:r>
          </a:p>
        </p:txBody>
      </p:sp>
      <p:sp>
        <p:nvSpPr>
          <p:cNvPr id="12293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62482BF-BF78-420B-B6DB-2A864102B19A}" type="slidenum">
              <a:rPr lang="en-IE"/>
              <a:pPr/>
              <a:t>6</a:t>
            </a:fld>
            <a:endParaRPr lang="en-IE"/>
          </a:p>
        </p:txBody>
      </p:sp>
      <p:pic>
        <p:nvPicPr>
          <p:cNvPr id="12291" name="Picture 2" descr="C:\Documents and Settings\User\Desktop\St brigid's 2011\My Docs\other computer applications\My Pictures\imagesCAY6PR5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42910" y="1714488"/>
            <a:ext cx="8001028" cy="4500594"/>
          </a:xfrm>
        </p:spPr>
      </p:pic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57200" y="404813"/>
            <a:ext cx="8229600" cy="1008062"/>
          </a:xfrm>
          <a:solidFill>
            <a:schemeClr val="tx2"/>
          </a:solidFill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IE" dirty="0" smtClean="0">
                <a:solidFill>
                  <a:schemeClr val="bg1"/>
                </a:solidFill>
              </a:rPr>
              <a:t> We must all learn &amp; teach in ...</a:t>
            </a:r>
            <a:r>
              <a:rPr lang="en-IE" dirty="0" smtClean="0"/>
              <a:t>in...</a:t>
            </a:r>
          </a:p>
        </p:txBody>
      </p:sp>
      <p:sp>
        <p:nvSpPr>
          <p:cNvPr id="13316" name="Date Placeholder 3"/>
          <p:cNvSpPr>
            <a:spLocks noGrp="1"/>
          </p:cNvSpPr>
          <p:nvPr>
            <p:ph type="dt" sz="half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fld id="{7A90A9C5-70D4-4682-92DE-8A0FFAF195D0}" type="datetime1">
              <a:rPr lang="en-IE"/>
              <a:pPr/>
              <a:t>05/11/2014</a:t>
            </a:fld>
            <a:endParaRPr lang="en-IE"/>
          </a:p>
        </p:txBody>
      </p:sp>
      <p:sp>
        <p:nvSpPr>
          <p:cNvPr id="13318" name="Footer Placeholder 7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r>
              <a:rPr lang="en-IE"/>
              <a:t>St Brigid's School</a:t>
            </a:r>
          </a:p>
        </p:txBody>
      </p:sp>
      <p:sp>
        <p:nvSpPr>
          <p:cNvPr id="13317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F202254-A57C-4A72-86D7-A0230F772B81}" type="slidenum">
              <a:rPr lang="en-IE"/>
              <a:pPr/>
              <a:t>7</a:t>
            </a:fld>
            <a:endParaRPr lang="en-IE"/>
          </a:p>
        </p:txBody>
      </p:sp>
      <p:pic>
        <p:nvPicPr>
          <p:cNvPr id="13315" name="Picture 2" descr="C:\Documents and Settings\User\Desktop\St brigid's 2011\My Docs\other computer applications\My Pictures\untitled 1.bmp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00034" y="1484313"/>
            <a:ext cx="8143931" cy="4752975"/>
          </a:xfrm>
        </p:spPr>
      </p:pic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1079500"/>
          </a:xfrm>
          <a:solidFill>
            <a:schemeClr val="tx2"/>
          </a:solidFill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IE" sz="6000" dirty="0" smtClean="0"/>
              <a:t>  </a:t>
            </a:r>
            <a:r>
              <a:rPr lang="en-IE" sz="6000" dirty="0" smtClean="0">
                <a:solidFill>
                  <a:schemeClr val="bg1"/>
                </a:solidFill>
              </a:rPr>
              <a:t>Behaviour</a:t>
            </a:r>
          </a:p>
        </p:txBody>
      </p:sp>
      <p:sp>
        <p:nvSpPr>
          <p:cNvPr id="14340" name="Date Placeholder 3"/>
          <p:cNvSpPr>
            <a:spLocks noGrp="1"/>
          </p:cNvSpPr>
          <p:nvPr>
            <p:ph type="dt" sz="half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E2B1CEC7-CC30-4F90-B7D5-48BF356DC81E}" type="datetime1">
              <a:rPr lang="en-IE"/>
              <a:pPr/>
              <a:t>05/11/2014</a:t>
            </a:fld>
            <a:endParaRPr lang="en-IE"/>
          </a:p>
        </p:txBody>
      </p:sp>
      <p:sp>
        <p:nvSpPr>
          <p:cNvPr id="14342" name="Footer Placeholder 7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r>
              <a:rPr lang="en-IE"/>
              <a:t>St Brigid's School</a:t>
            </a:r>
          </a:p>
        </p:txBody>
      </p:sp>
      <p:sp>
        <p:nvSpPr>
          <p:cNvPr id="14341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03D86E2-EB6B-4340-9534-6422704A3A30}" type="slidenum">
              <a:rPr lang="en-IE"/>
              <a:pPr/>
              <a:t>8</a:t>
            </a:fld>
            <a:endParaRPr lang="en-IE"/>
          </a:p>
        </p:txBody>
      </p:sp>
      <p:sp>
        <p:nvSpPr>
          <p:cNvPr id="14339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12875"/>
            <a:ext cx="8229600" cy="4911725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en-IE" sz="4400" dirty="0" smtClean="0"/>
              <a:t>What is it?</a:t>
            </a:r>
          </a:p>
          <a:p>
            <a:pPr>
              <a:buFont typeface="Wingdings 3" pitchFamily="18" charset="2"/>
              <a:buNone/>
            </a:pPr>
            <a:r>
              <a:rPr lang="en-IE" sz="4400" dirty="0" smtClean="0"/>
              <a:t>It is what we</a:t>
            </a:r>
          </a:p>
          <a:p>
            <a:pPr lvl="2"/>
            <a:r>
              <a:rPr lang="en-IE" sz="4400" dirty="0" smtClean="0">
                <a:solidFill>
                  <a:srgbClr val="FF0000"/>
                </a:solidFill>
              </a:rPr>
              <a:t>Do</a:t>
            </a:r>
          </a:p>
          <a:p>
            <a:pPr lvl="2"/>
            <a:r>
              <a:rPr lang="en-IE" sz="4400" dirty="0" smtClean="0">
                <a:solidFill>
                  <a:srgbClr val="FF0000"/>
                </a:solidFill>
              </a:rPr>
              <a:t>Say</a:t>
            </a:r>
          </a:p>
          <a:p>
            <a:pPr>
              <a:buFont typeface="Wingdings 3" pitchFamily="18" charset="2"/>
              <a:buNone/>
            </a:pPr>
            <a:r>
              <a:rPr lang="en-IE" sz="4400" dirty="0" smtClean="0"/>
              <a:t>and</a:t>
            </a:r>
          </a:p>
          <a:p>
            <a:pPr lvl="2"/>
            <a:r>
              <a:rPr lang="en-IE" sz="4400" dirty="0" smtClean="0">
                <a:solidFill>
                  <a:srgbClr val="FF0000"/>
                </a:solidFill>
              </a:rPr>
              <a:t>How we treat people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395288" y="214290"/>
            <a:ext cx="8291512" cy="1214446"/>
          </a:xfrm>
          <a:solidFill>
            <a:schemeClr val="tx2"/>
          </a:solidFill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IE" sz="6000" dirty="0" smtClean="0"/>
              <a:t> </a:t>
            </a:r>
            <a:r>
              <a:rPr lang="en-IE" sz="6000" dirty="0" smtClean="0">
                <a:solidFill>
                  <a:schemeClr val="bg1"/>
                </a:solidFill>
              </a:rPr>
              <a:t>My Behaviour</a:t>
            </a:r>
          </a:p>
        </p:txBody>
      </p:sp>
      <p:sp>
        <p:nvSpPr>
          <p:cNvPr id="15364" name="Date Placeholder 4"/>
          <p:cNvSpPr>
            <a:spLocks noGrp="1"/>
          </p:cNvSpPr>
          <p:nvPr>
            <p:ph type="dt" sz="half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E8902FA9-B15F-4E19-A3AF-ED777145B5B8}" type="datetime1">
              <a:rPr lang="en-IE"/>
              <a:pPr/>
              <a:t>05/11/2014</a:t>
            </a:fld>
            <a:endParaRPr lang="en-IE"/>
          </a:p>
        </p:txBody>
      </p:sp>
      <p:sp>
        <p:nvSpPr>
          <p:cNvPr id="15366" name="Footer Placeholder 7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r>
              <a:rPr lang="en-IE"/>
              <a:t>St Brigid's School</a:t>
            </a:r>
          </a:p>
        </p:txBody>
      </p:sp>
      <p:sp>
        <p:nvSpPr>
          <p:cNvPr id="15365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7A3D531-119F-4E87-AD3E-AAA4618CE6F9}" type="slidenum">
              <a:rPr lang="en-IE"/>
              <a:pPr/>
              <a:t>9</a:t>
            </a:fld>
            <a:endParaRPr lang="en-IE"/>
          </a:p>
        </p:txBody>
      </p:sp>
      <p:sp>
        <p:nvSpPr>
          <p:cNvPr id="1536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84313"/>
            <a:ext cx="8229600" cy="4672012"/>
          </a:xfrm>
        </p:spPr>
        <p:txBody>
          <a:bodyPr/>
          <a:lstStyle/>
          <a:p>
            <a:endParaRPr lang="en-IE" sz="4000" dirty="0" smtClean="0"/>
          </a:p>
          <a:p>
            <a:r>
              <a:rPr lang="en-IE" sz="4000" dirty="0" smtClean="0"/>
              <a:t>Can be good or bad. </a:t>
            </a:r>
          </a:p>
          <a:p>
            <a:r>
              <a:rPr lang="en-IE" sz="4000" dirty="0" smtClean="0"/>
              <a:t>It is mostly good / acceptable</a:t>
            </a:r>
          </a:p>
          <a:p>
            <a:r>
              <a:rPr lang="en-IE" sz="3500" dirty="0" smtClean="0">
                <a:solidFill>
                  <a:srgbClr val="FF0000"/>
                </a:solidFill>
              </a:rPr>
              <a:t>Good behaviour can spread good behaviour</a:t>
            </a:r>
          </a:p>
          <a:p>
            <a:r>
              <a:rPr lang="en-IE" sz="3500" dirty="0" smtClean="0">
                <a:solidFill>
                  <a:srgbClr val="FF0000"/>
                </a:solidFill>
              </a:rPr>
              <a:t> Bad behaviour  can spread bad behaviour</a:t>
            </a:r>
          </a:p>
          <a:p>
            <a:pPr lvl="1"/>
            <a:r>
              <a:rPr lang="en-IE" sz="3600" i="1" dirty="0" smtClean="0"/>
              <a:t>it is nice to be nice </a:t>
            </a:r>
          </a:p>
          <a:p>
            <a:pPr lvl="1"/>
            <a:endParaRPr lang="en-IE" sz="3500" dirty="0" smtClean="0">
              <a:solidFill>
                <a:srgbClr val="FF0000"/>
              </a:solidFill>
            </a:endParaRPr>
          </a:p>
          <a:p>
            <a:pPr lvl="1"/>
            <a:endParaRPr lang="en-IE" sz="35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1305</TotalTime>
  <Words>1183</Words>
  <Application>Microsoft Office PowerPoint</Application>
  <PresentationFormat>On-screen Show (4:3)</PresentationFormat>
  <Paragraphs>358</Paragraphs>
  <Slides>50</Slides>
  <Notes>0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Equity</vt:lpstr>
      <vt:lpstr>Acceptable Behaviour</vt:lpstr>
      <vt:lpstr> In St Brigid’s School</vt:lpstr>
      <vt:lpstr> Aims</vt:lpstr>
      <vt:lpstr>2 Sets of Rights </vt:lpstr>
      <vt:lpstr>As students you all have the right to learn</vt:lpstr>
      <vt:lpstr> Staff have the right to teach</vt:lpstr>
      <vt:lpstr> We must all learn &amp; teach in ...in...</vt:lpstr>
      <vt:lpstr>  Behaviour</vt:lpstr>
      <vt:lpstr> My Behaviour</vt:lpstr>
      <vt:lpstr> My Behaviour</vt:lpstr>
      <vt:lpstr>What can you do?</vt:lpstr>
      <vt:lpstr>    </vt:lpstr>
      <vt:lpstr>In St Brigid’s School</vt:lpstr>
      <vt:lpstr>SAFETY RULE         GREEN</vt:lpstr>
      <vt:lpstr> In School </vt:lpstr>
      <vt:lpstr>  Possible Class Rules</vt:lpstr>
      <vt:lpstr>Stop ! Think! Do!</vt:lpstr>
      <vt:lpstr> LEARNING RULE       BLUE</vt:lpstr>
      <vt:lpstr>KNOW THE DIFFERENCE</vt:lpstr>
      <vt:lpstr>COMMUNICATION RULES - YELLOW</vt:lpstr>
      <vt:lpstr>No Bad or threatening gestures</vt:lpstr>
      <vt:lpstr> No Bad or threatening Language</vt:lpstr>
      <vt:lpstr>RESPECT RULES           WHITE</vt:lpstr>
      <vt:lpstr>                Uniform</vt:lpstr>
      <vt:lpstr>  Be Clean &amp; tidy  minimum daily requirements</vt:lpstr>
      <vt:lpstr>Slide 26</vt:lpstr>
      <vt:lpstr>Phones</vt:lpstr>
      <vt:lpstr>Slide 28</vt:lpstr>
      <vt:lpstr>Slide 29</vt:lpstr>
      <vt:lpstr> No Smoking</vt:lpstr>
      <vt:lpstr>  Relationships</vt:lpstr>
      <vt:lpstr> ... BUT Not in School</vt:lpstr>
      <vt:lpstr> Bullying </vt:lpstr>
      <vt:lpstr>  What about excluding others?</vt:lpstr>
      <vt:lpstr>Consequences </vt:lpstr>
      <vt:lpstr> REWARDS</vt:lpstr>
      <vt:lpstr> Stickers</vt:lpstr>
      <vt:lpstr> Jobs in Class</vt:lpstr>
      <vt:lpstr>   Good news in my homework journal!!</vt:lpstr>
      <vt:lpstr>  What happens if you are not keeping the   rules?</vt:lpstr>
      <vt:lpstr>Recording </vt:lpstr>
      <vt:lpstr> If you are trying to hurt others</vt:lpstr>
      <vt:lpstr> If you are Hitting..</vt:lpstr>
      <vt:lpstr> or Kicking</vt:lpstr>
      <vt:lpstr> You can be sent home</vt:lpstr>
      <vt:lpstr>What can you do if you feel unsafe ?</vt:lpstr>
      <vt:lpstr>Staff in St Brigid’s want to help you with your behaviour.</vt:lpstr>
      <vt:lpstr>Agreement</vt:lpstr>
      <vt:lpstr>Slide 49</vt:lpstr>
      <vt:lpstr> </vt:lpstr>
    </vt:vector>
  </TitlesOfParts>
  <Company>Home User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Escorts, Communication and behaviour with children</dc:title>
  <dc:creator>User</dc:creator>
  <cp:lastModifiedBy>Bob Keating</cp:lastModifiedBy>
  <cp:revision>114</cp:revision>
  <dcterms:created xsi:type="dcterms:W3CDTF">2009-09-03T12:32:09Z</dcterms:created>
  <dcterms:modified xsi:type="dcterms:W3CDTF">2014-11-05T16:17:12Z</dcterms:modified>
</cp:coreProperties>
</file>